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4B827-9AB2-8991-44B9-11115F61E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8C4552-4355-B9B5-6101-2B5604E60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250FB6-5C22-58D3-3164-EAFF7DEEA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99B9-BA3F-4FF2-8B28-736E8919A3A9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E8615F-7FD9-A97B-A88B-C198E3663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21743F-5576-00B0-9D91-6312B542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D8CC-26BE-46D1-A874-7F0994A99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6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0AB1E-A7C0-BEBE-0A51-6D7E4377C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5ACACF-595F-BCD9-1B2B-139D89E6F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802D69-6B43-A6BF-F298-C1543DF4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99B9-BA3F-4FF2-8B28-736E8919A3A9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468228-4C63-1A3F-8E0F-7A347E6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ABF9D4-575F-A42F-D7B8-E07F671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D8CC-26BE-46D1-A874-7F0994A99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5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68AFB2-9B22-5FB5-5C12-AD495F2BA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53F6EE-ADC1-8116-5425-535575EEA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36BC3C-CEC2-9309-B364-7E6218A2C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99B9-BA3F-4FF2-8B28-736E8919A3A9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7A6A6A-101D-1F76-2474-1125FE0C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E6599-40DE-8648-5697-12D00071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D8CC-26BE-46D1-A874-7F0994A99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72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FE718-9839-0109-9847-73C4B38A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42916F-D31F-0A66-5B31-E45FD41B7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C7F62-8FEA-8FC9-E190-5309732D6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99B9-BA3F-4FF2-8B28-736E8919A3A9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75D53A-DF56-411A-6949-5285E28C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AFF6AE-6C7E-73C3-E7E4-2D1D9DDD0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D8CC-26BE-46D1-A874-7F0994A99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4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76D87-6201-4D94-3541-CE07597D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43DACF-708B-C17E-F329-84F36A06B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3A53B1-7DC1-2224-1240-64B59621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99B9-BA3F-4FF2-8B28-736E8919A3A9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8A0534-694D-7321-EB67-4991F070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1495CB-CB7B-CBBA-4715-9ED5BAF10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D8CC-26BE-46D1-A874-7F0994A99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4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0F0E6-8F11-DECB-41F0-3A0F029D8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4B2F11-9114-A074-B74C-B225B687F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83F8F5-2F67-05F2-F4DA-389F25FD9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B33E1D-4453-DD28-36D6-66905CBB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99B9-BA3F-4FF2-8B28-736E8919A3A9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4515EE-E212-AC36-C7BC-0A8D1198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4E36BD-0E21-B530-F679-6C49EFF3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D8CC-26BE-46D1-A874-7F0994A99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37CB4-2C00-4130-4196-B0F7B8D4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E1FE01-5CC1-35C5-2E13-9A3BC08D4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F8C8BC-0ADC-55DF-852D-D010ACF2C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DDA677-1498-CB94-C561-18405D9CA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AE8FE6-C214-6657-1A57-1899B4EAC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5E0C54-D65C-4B5E-0B3E-2C5BC3EC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99B9-BA3F-4FF2-8B28-736E8919A3A9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CE3ED0-D05C-F10D-E6C1-1A9CACE3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045007-066B-3486-F922-5351BBA9A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D8CC-26BE-46D1-A874-7F0994A99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51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422A5-055E-96F5-FB57-64A7880A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66D9F3-7317-FEB7-5773-8307A26C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99B9-BA3F-4FF2-8B28-736E8919A3A9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583004-1C13-E7B8-44FA-93439AB0D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F0441A-186B-EC7E-C8E2-2132B1472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D8CC-26BE-46D1-A874-7F0994A99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48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4DBE77-75E8-7851-E2CE-27F4E3511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99B9-BA3F-4FF2-8B28-736E8919A3A9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945EE4-961B-B4B9-5F34-8EEC3477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1613CA-188D-4C7E-272F-45F2E587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D8CC-26BE-46D1-A874-7F0994A99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25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9852D-4F50-A331-F8E7-CEADAA606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FB59C6-1C76-5663-3EC0-07C879592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CAA2C9-98B6-15D2-7956-14DF56E8A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82D6E3-52C6-FC24-E6F0-9D8B0C58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99B9-BA3F-4FF2-8B28-736E8919A3A9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6E9D52-3159-880A-A4B9-B6F20246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48A769-0775-A327-9FAB-B766076B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D8CC-26BE-46D1-A874-7F0994A99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98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605F6-1651-2F31-3BD8-4F88E7E74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433084-3C83-97D1-B336-35E86D7A59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F10736-1B60-B9CC-563B-56AD7C868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53A6A4-E29D-5AA7-0A89-23514E096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99B9-BA3F-4FF2-8B28-736E8919A3A9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FD36B1-3387-B520-F955-84EDE835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1A748-C2D8-6D23-884E-B8C208C0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D8CC-26BE-46D1-A874-7F0994A99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8000"/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A371F-F8C5-D526-5EB5-114B9209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541729-E616-5E86-94C1-04905CE13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83DDEF-CCD2-012C-FF1D-505172390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699B9-BA3F-4FF2-8B28-736E8919A3A9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9E9560-DDC0-B87E-F1A7-BAA46387A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F4984A-DCD1-A7FB-E381-CA542E278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D8CC-26BE-46D1-A874-7F0994A99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59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627F92-1D4F-FDA1-64C1-0F24BD424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20" y="2125921"/>
            <a:ext cx="3742485" cy="423063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DE3FFE-85B9-C4FF-74B4-AAD711FD9491}"/>
              </a:ext>
            </a:extLst>
          </p:cNvPr>
          <p:cNvSpPr/>
          <p:nvPr/>
        </p:nvSpPr>
        <p:spPr>
          <a:xfrm>
            <a:off x="5041298" y="1048439"/>
            <a:ext cx="64894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Робот помощник в обучении детей с особенностями в развитии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DEC3A4A-A56C-1492-C14C-2E7A749A243F}"/>
              </a:ext>
            </a:extLst>
          </p:cNvPr>
          <p:cNvSpPr/>
          <p:nvPr/>
        </p:nvSpPr>
        <p:spPr>
          <a:xfrm>
            <a:off x="6700487" y="2917800"/>
            <a:ext cx="31710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МЕМО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F6B84E-2949-7155-891B-FCF03C5B7F04}"/>
              </a:ext>
            </a:extLst>
          </p:cNvPr>
          <p:cNvSpPr txBox="1"/>
          <p:nvPr/>
        </p:nvSpPr>
        <p:spPr>
          <a:xfrm>
            <a:off x="8663553" y="6171891"/>
            <a:ext cx="3396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Кеда Павел, Колесов Константин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96AC3C-524B-9530-5EBE-CA84A4F7FC89}"/>
              </a:ext>
            </a:extLst>
          </p:cNvPr>
          <p:cNvSpPr txBox="1"/>
          <p:nvPr/>
        </p:nvSpPr>
        <p:spPr>
          <a:xfrm>
            <a:off x="9175350" y="5828625"/>
            <a:ext cx="2355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ЦЦОД «</a:t>
            </a:r>
            <a:r>
              <a:rPr lang="en-US" dirty="0"/>
              <a:t>IT-</a:t>
            </a:r>
            <a:r>
              <a:rPr lang="ru-RU" dirty="0"/>
              <a:t>куб» </a:t>
            </a:r>
            <a:r>
              <a:rPr lang="ru-RU" dirty="0" err="1"/>
              <a:t>г.Сатка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90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E048F-97F3-60BF-D211-1B61F0480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2606" y="3725243"/>
            <a:ext cx="2409825" cy="2724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E02073-2DEE-569B-70BF-7F199FC00470}"/>
              </a:ext>
            </a:extLst>
          </p:cNvPr>
          <p:cNvSpPr txBox="1"/>
          <p:nvPr/>
        </p:nvSpPr>
        <p:spPr>
          <a:xfrm>
            <a:off x="489569" y="941588"/>
            <a:ext cx="77181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наше время есть существенная проблема: большой процент детей рождаются с особенностями в развитии (ОВЗ)</a:t>
            </a:r>
          </a:p>
          <a:p>
            <a:endParaRPr lang="ru-RU" sz="2000" dirty="0"/>
          </a:p>
          <a:p>
            <a:r>
              <a:rPr lang="ru-RU" sz="2000" dirty="0"/>
              <a:t>Им трудно продолжительно удерживать свое внимание во время занятий в связи с их особенностями. Поэтому педагогам необходимо все врем поддерживать их внимание.</a:t>
            </a:r>
          </a:p>
          <a:p>
            <a:endParaRPr lang="ru-RU" sz="2000" dirty="0"/>
          </a:p>
          <a:p>
            <a:r>
              <a:rPr lang="ru-RU" sz="2000" dirty="0"/>
              <a:t>Наш робот поможет не только удержать внимание детей во срем занятия, но и помочь детям разнообразить свою деятельность.</a:t>
            </a:r>
          </a:p>
          <a:p>
            <a:endParaRPr lang="ru-RU" sz="2000" dirty="0"/>
          </a:p>
          <a:p>
            <a:r>
              <a:rPr lang="ru-RU" sz="2000" dirty="0"/>
              <a:t>Программа робота написана для игры подобной игре «МЕМО», но в зависимости от задач, которые ставит перед собой педагог содержание программы можно менять и дополнять!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49768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CF7FA9-69CF-E1C5-F4DB-0D7797583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16" y="256022"/>
            <a:ext cx="3622641" cy="63459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ACB8EF-8E81-C9C8-9C45-F937EA72D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97" y="256022"/>
            <a:ext cx="2409825" cy="2724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17366A-1924-8DB2-2E27-6F85691DFCCC}"/>
              </a:ext>
            </a:extLst>
          </p:cNvPr>
          <p:cNvSpPr txBox="1"/>
          <p:nvPr/>
        </p:nvSpPr>
        <p:spPr>
          <a:xfrm>
            <a:off x="546543" y="4262284"/>
            <a:ext cx="6901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В программе робота помощника использованы дополнения: «преобразовать тест в речь», а также технология «машинного обучения»</a:t>
            </a:r>
          </a:p>
        </p:txBody>
      </p:sp>
    </p:spTree>
    <p:extLst>
      <p:ext uri="{BB962C8B-B14F-4D97-AF65-F5344CB8AC3E}">
        <p14:creationId xmlns:p14="http://schemas.microsoft.com/office/powerpoint/2010/main" val="1862256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740811-2D42-5750-052E-76A99E58A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1403" y="3874212"/>
            <a:ext cx="2696983" cy="26801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E4FDFC-836F-2104-264E-71008E391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77557" y="3961655"/>
            <a:ext cx="2696986" cy="25052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6C21FE-D07A-1E23-7712-7DD592F03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65090" y="4083861"/>
            <a:ext cx="2696985" cy="22608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922D67-DA58-7F6B-57BC-2BD02CC107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3070" y="3844378"/>
            <a:ext cx="2696984" cy="27397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4BFDCF-9F3D-F77B-777A-394216465DD9}"/>
              </a:ext>
            </a:extLst>
          </p:cNvPr>
          <p:cNvSpPr txBox="1"/>
          <p:nvPr/>
        </p:nvSpPr>
        <p:spPr>
          <a:xfrm>
            <a:off x="706434" y="516194"/>
            <a:ext cx="11018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Робот помогает облегчить обучение детей, поддерживая их внимание и интерес во время занятия.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1C612B-AA8D-057F-577C-F3805578D53E}"/>
              </a:ext>
            </a:extLst>
          </p:cNvPr>
          <p:cNvSpPr txBox="1"/>
          <p:nvPr/>
        </p:nvSpPr>
        <p:spPr>
          <a:xfrm>
            <a:off x="497696" y="2276558"/>
            <a:ext cx="6385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Ребенок показывает картинку и если «обученная машина» определяет их как верное значение, то Мемо говорит «молодец» и говорит следующее задание.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6039AE-9ACA-07D8-7193-6F5140B084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841" y="2006322"/>
            <a:ext cx="4517833" cy="172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4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E6D9C4-9757-A5DC-FB2F-772714AAA56E}"/>
              </a:ext>
            </a:extLst>
          </p:cNvPr>
          <p:cNvSpPr txBox="1"/>
          <p:nvPr/>
        </p:nvSpPr>
        <p:spPr>
          <a:xfrm>
            <a:off x="3650978" y="2630905"/>
            <a:ext cx="4581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/>
              <a:t>Спасибо за </a:t>
            </a:r>
            <a:r>
              <a:rPr lang="ru-RU" sz="3600"/>
              <a:t>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08344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178</Words>
  <Application>Microsoft Office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Побережная</dc:creator>
  <cp:lastModifiedBy>Лариса Побережная</cp:lastModifiedBy>
  <cp:revision>3</cp:revision>
  <dcterms:created xsi:type="dcterms:W3CDTF">2023-12-13T18:56:05Z</dcterms:created>
  <dcterms:modified xsi:type="dcterms:W3CDTF">2024-01-28T10:52:31Z</dcterms:modified>
</cp:coreProperties>
</file>