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6.png"/><Relationship Id="rId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/>
        </p:nvSpPr>
        <p:spPr>
          <a:xfrm>
            <a:off x="2256850" y="970950"/>
            <a:ext cx="48024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4800">
                <a:latin typeface="Comic Sans MS"/>
                <a:ea typeface="Comic Sans MS"/>
                <a:cs typeface="Comic Sans MS"/>
                <a:sym typeface="Comic Sans MS"/>
              </a:rPr>
              <a:t>ПРИВЕТ ВСЕМ!</a:t>
            </a: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8977" l="0" r="0" t="14878"/>
          <a:stretch/>
        </p:blipFill>
        <p:spPr>
          <a:xfrm>
            <a:off x="2973475" y="2099400"/>
            <a:ext cx="3308400" cy="2519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98298">
            <a:off x="261925" y="656076"/>
            <a:ext cx="7027699" cy="396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7570">
            <a:off x="1347600" y="260519"/>
            <a:ext cx="6963171" cy="4622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00626">
            <a:off x="754809" y="220363"/>
            <a:ext cx="7054182" cy="470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4462" y="826725"/>
            <a:ext cx="5235075" cy="349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b="0" l="15393" r="16644" t="0"/>
          <a:stretch/>
        </p:blipFill>
        <p:spPr>
          <a:xfrm>
            <a:off x="1115300" y="532825"/>
            <a:ext cx="2571749" cy="37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 rotWithShape="1">
          <a:blip r:embed="rId5">
            <a:alphaModFix/>
          </a:blip>
          <a:srcRect b="7140" l="20554" r="20038" t="7140"/>
          <a:stretch/>
        </p:blipFill>
        <p:spPr>
          <a:xfrm>
            <a:off x="3857650" y="220450"/>
            <a:ext cx="4723625" cy="4408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1522.jpg"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6824" y="98400"/>
            <a:ext cx="7430348" cy="4946675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sp>
        <p:nvSpPr>
          <p:cNvPr id="67" name="Shape 67"/>
          <p:cNvSpPr txBox="1"/>
          <p:nvPr/>
        </p:nvSpPr>
        <p:spPr>
          <a:xfrm>
            <a:off x="2334650" y="1640175"/>
            <a:ext cx="4854900" cy="997200"/>
          </a:xfrm>
          <a:prstGeom prst="rect">
            <a:avLst/>
          </a:prstGeom>
          <a:noFill/>
          <a:ln cap="flat" cmpd="sng" w="114300">
            <a:solidFill>
              <a:srgbClr val="F3F3F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6000">
                <a:solidFill>
                  <a:srgbClr val="F3F3F3"/>
                </a:solidFill>
                <a:latin typeface="Comic Sans MS"/>
                <a:ea typeface="Comic Sans MS"/>
                <a:cs typeface="Comic Sans MS"/>
                <a:sym typeface="Comic Sans MS"/>
              </a:rPr>
              <a:t>SMARTPOT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262" y="1493425"/>
            <a:ext cx="1107224" cy="110722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Shape 73"/>
          <p:cNvSpPr/>
          <p:nvPr/>
        </p:nvSpPr>
        <p:spPr>
          <a:xfrm>
            <a:off x="1133562" y="1245650"/>
            <a:ext cx="1692600" cy="16926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4" name="Shape 74"/>
          <p:cNvPicPr preferRelativeResize="0"/>
          <p:nvPr/>
        </p:nvPicPr>
        <p:blipFill rotWithShape="1">
          <a:blip r:embed="rId4">
            <a:alphaModFix/>
          </a:blip>
          <a:srcRect b="45931" l="13468" r="56271" t="5256"/>
          <a:stretch/>
        </p:blipFill>
        <p:spPr>
          <a:xfrm>
            <a:off x="6602362" y="1233900"/>
            <a:ext cx="1018525" cy="15669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/>
          <p:nvPr/>
        </p:nvSpPr>
        <p:spPr>
          <a:xfrm>
            <a:off x="6265312" y="1171087"/>
            <a:ext cx="1692600" cy="16926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/>
        </p:nvSpPr>
        <p:spPr>
          <a:xfrm>
            <a:off x="6212825" y="3072612"/>
            <a:ext cx="17976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1" lang="ru" sz="6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40%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1081075" y="3132837"/>
            <a:ext cx="17976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6000">
                <a:latin typeface="Comic Sans MS"/>
                <a:ea typeface="Comic Sans MS"/>
                <a:cs typeface="Comic Sans MS"/>
                <a:sym typeface="Comic Sans MS"/>
              </a:rPr>
              <a:t>50%</a:t>
            </a:r>
          </a:p>
        </p:txBody>
      </p:sp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b="0" l="0" r="7995" t="0"/>
          <a:stretch/>
        </p:blipFill>
        <p:spPr>
          <a:xfrm>
            <a:off x="3910274" y="1343112"/>
            <a:ext cx="1323449" cy="1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3725700" y="1216012"/>
            <a:ext cx="1692600" cy="1692600"/>
          </a:xfrm>
          <a:prstGeom prst="ellipse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3647250" y="3182162"/>
            <a:ext cx="1849500" cy="9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ru" sz="6000">
                <a:latin typeface="Comic Sans MS"/>
                <a:ea typeface="Comic Sans MS"/>
                <a:cs typeface="Comic Sans MS"/>
                <a:sym typeface="Comic Sans MS"/>
              </a:rPr>
              <a:t>60%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51851" y="243460"/>
            <a:ext cx="4656574" cy="4656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