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8446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ЧПУ Станок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«Саранча»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2466" y="6021288"/>
            <a:ext cx="256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smtClean="0">
                <a:solidFill>
                  <a:schemeClr val="bg1"/>
                </a:solidFill>
              </a:rPr>
              <a:t>Создатель</a:t>
            </a:r>
            <a:r>
              <a:rPr lang="ru-RU" b="1" smtClean="0">
                <a:solidFill>
                  <a:schemeClr val="bg1"/>
                </a:solidFill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Буйнов</a:t>
            </a:r>
            <a:r>
              <a:rPr lang="ru-RU" b="1" dirty="0" smtClean="0">
                <a:solidFill>
                  <a:schemeClr val="bg1"/>
                </a:solidFill>
              </a:rPr>
              <a:t> Д.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6021288"/>
            <a:ext cx="346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Кадикин</a:t>
            </a:r>
            <a:r>
              <a:rPr lang="ru-RU" b="1" dirty="0" smtClean="0">
                <a:solidFill>
                  <a:schemeClr val="bg1"/>
                </a:solidFill>
              </a:rPr>
              <a:t> Р.Р.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DSCF27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5364087" cy="4023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Цель  моей работы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 создание рабочей модели станка, на основе </a:t>
            </a:r>
            <a:r>
              <a:rPr lang="en-US" dirty="0" err="1" smtClean="0">
                <a:solidFill>
                  <a:schemeClr val="bg1"/>
                </a:solidFill>
              </a:rPr>
              <a:t>Arduino</a:t>
            </a:r>
            <a:r>
              <a:rPr lang="en-US" dirty="0" smtClean="0">
                <a:solidFill>
                  <a:schemeClr val="bg1"/>
                </a:solidFill>
              </a:rPr>
              <a:t> Mega </a:t>
            </a:r>
            <a:r>
              <a:rPr lang="ru-RU" dirty="0" smtClean="0">
                <a:solidFill>
                  <a:schemeClr val="bg1"/>
                </a:solidFill>
              </a:rPr>
              <a:t>и шаговых двигателях.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Актуальность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моего проекта </a:t>
            </a:r>
            <a:r>
              <a:rPr lang="ru-RU" dirty="0" smtClean="0">
                <a:solidFill>
                  <a:schemeClr val="bg1"/>
                </a:solidFill>
              </a:rPr>
              <a:t>состоит в том, что другие ЧПУ станки стоят очень дорого, а мой около 20 т.р., и по размерам он намного меньше, так что его можно использовать в домашних условиях.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Технические  характеристики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Рабочее поле – 350*350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Точность позиционирования – 0.01 мм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Скорость перемещения – до 1000 мм/мин.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err="1" smtClean="0">
                <a:solidFill>
                  <a:schemeClr val="bg1"/>
                </a:solidFill>
              </a:rPr>
              <a:t>Трапецевидный</a:t>
            </a:r>
            <a:r>
              <a:rPr lang="ru-RU" dirty="0" smtClean="0">
                <a:solidFill>
                  <a:schemeClr val="bg1"/>
                </a:solidFill>
              </a:rPr>
              <a:t> винт – 12 мм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Направляющие – 12 мм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Шаговые  двигатели – </a:t>
            </a:r>
            <a:r>
              <a:rPr lang="en-US" dirty="0" smtClean="0">
                <a:solidFill>
                  <a:schemeClr val="bg1"/>
                </a:solidFill>
              </a:rPr>
              <a:t>NEMA 17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1222</TotalTime>
  <Words>19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ЧПУ Станок  «Саранча»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ЧПУ Станок  «Саранча»</dc:title>
  <dc:creator>Денис</dc:creator>
  <cp:lastModifiedBy>Денис</cp:lastModifiedBy>
  <cp:revision>9</cp:revision>
  <dcterms:created xsi:type="dcterms:W3CDTF">2017-09-13T13:22:25Z</dcterms:created>
  <dcterms:modified xsi:type="dcterms:W3CDTF">2017-09-18T15:31:21Z</dcterms:modified>
</cp:coreProperties>
</file>