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Playfair Display"/>
      <p:regular r:id="rId9"/>
      <p:bold r:id="rId10"/>
      <p:italic r:id="rId11"/>
      <p:boldItalic r:id="rId12"/>
    </p:embeddedFont>
    <p:embeddedFont>
      <p:font typeface="Montserrat"/>
      <p:regular r:id="rId13"/>
      <p:bold r:id="rId14"/>
      <p:italic r:id="rId15"/>
      <p:boldItalic r:id="rId16"/>
    </p:embeddedFont>
    <p:embeddedFont>
      <p:font typeface="Oswald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fairDisplay-italic.fntdata"/><Relationship Id="rId10" Type="http://schemas.openxmlformats.org/officeDocument/2006/relationships/font" Target="fonts/PlayfairDisplay-bold.fntdata"/><Relationship Id="rId13" Type="http://schemas.openxmlformats.org/officeDocument/2006/relationships/font" Target="fonts/Montserrat-regular.fntdata"/><Relationship Id="rId12" Type="http://schemas.openxmlformats.org/officeDocument/2006/relationships/font" Target="fonts/PlayfairDisplay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layfairDisplay-regular.fntdata"/><Relationship Id="rId15" Type="http://schemas.openxmlformats.org/officeDocument/2006/relationships/font" Target="fonts/Montserrat-italic.fntdata"/><Relationship Id="rId14" Type="http://schemas.openxmlformats.org/officeDocument/2006/relationships/font" Target="fonts/Montserrat-bold.fntdata"/><Relationship Id="rId17" Type="http://schemas.openxmlformats.org/officeDocument/2006/relationships/font" Target="fonts/Oswald-regular.fntdata"/><Relationship Id="rId16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Oswald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dd4ca5756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dd4ca5756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dd4ca5756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dd4ca5756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4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11700" y="67875"/>
            <a:ext cx="8520600" cy="147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Умный шагатель 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5474825" y="2834125"/>
            <a:ext cx="3357600" cy="7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АРТЕМ И ВИКТОРИЯ</a:t>
            </a:r>
            <a:endParaRPr/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499575"/>
            <a:ext cx="5474826" cy="376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ctrTitle"/>
          </p:nvPr>
        </p:nvSpPr>
        <p:spPr>
          <a:xfrm>
            <a:off x="311700" y="67875"/>
            <a:ext cx="8520600" cy="147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Умный шагатель </a:t>
            </a:r>
            <a:endParaRPr/>
          </a:p>
        </p:txBody>
      </p:sp>
      <p:sp>
        <p:nvSpPr>
          <p:cNvPr id="66" name="Google Shape;66;p14"/>
          <p:cNvSpPr txBox="1"/>
          <p:nvPr>
            <p:ph idx="1" type="subTitle"/>
          </p:nvPr>
        </p:nvSpPr>
        <p:spPr>
          <a:xfrm>
            <a:off x="4332325" y="2093450"/>
            <a:ext cx="4500000" cy="230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/>
              <a:t>А ВЫ ЗНАЕТЕ ИСТОРИЮ СОЗДАНИЯ ЭТИХ УДИВИТЕЛЬНЫХ СУЩЕСТВ?</a:t>
            </a:r>
            <a:endParaRPr sz="3000"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167675"/>
            <a:ext cx="4332324" cy="297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/>
              <a:t>Умный шагатель</a:t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5516800" y="1919075"/>
            <a:ext cx="31773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 sz="3700"/>
              <a:t>СПАСИБО ЗА ВНИМАНИЕ!</a:t>
            </a:r>
            <a:endParaRPr sz="3700"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604525"/>
            <a:ext cx="5368326" cy="368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