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</p:sldIdLst>
  <p:sldSz cx="12192000" cy="6858000"/>
  <p:notesSz cx="6761163" cy="9882188"/>
  <p:defaultTextStyle>
    <a:defPPr>
      <a:defRPr lang="en-US"/>
    </a:defPPr>
    <a:lvl1pPr marL="0" algn="l" defTabSz="4572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274" y="7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 bwMode="auto"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auto"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7983232" y="5037663"/>
            <a:ext cx="897467" cy="279400"/>
          </a:xfrm>
        </p:spPr>
        <p:txBody>
          <a:bodyPr/>
          <a:lstStyle/>
          <a:p>
            <a:pPr>
              <a:defRPr/>
            </a:pPr>
            <a:fld id="{B61BEF0D-F0BB-DE4B-95CE-6DB70DBA9567}" type="datetimeFigureOut">
              <a:rPr lang="en-US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692397" y="5037663"/>
            <a:ext cx="5214635" cy="2794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956900" y="5037663"/>
            <a:ext cx="551167" cy="279400"/>
          </a:xfrm>
        </p:spPr>
        <p:txBody>
          <a:bodyPr/>
          <a:lstStyle/>
          <a:p>
            <a:pPr>
              <a:defRPr/>
            </a:pPr>
            <a:fld id="{D57F1E4F-1CFF-5643-939E-217C01CDF565}" type="slidenum">
              <a:rPr lang="en-US"/>
              <a:t>‹#›</a:t>
            </a:fld>
            <a:endParaRPr lang="en-US"/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 bwMode="auto">
          <a:xfrm>
            <a:off x="2692399" y="3522130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Панорамная фотография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 bwMode="auto"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61BEF0D-F0BB-DE4B-95CE-6DB70DBA9567}" type="datetimeFigureOut">
              <a:rPr lang="en-US"/>
              <a:t>5/15/2024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57F1E4F-1CFF-5643-939E-217C01CD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Заголовок и подпись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61BEF0D-F0BB-DE4B-95CE-6DB70DBA9567}" type="datetimeFigureOut">
              <a:rPr lang="en-US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57F1E4F-1CFF-5643-939E-217C01CDF565}" type="slidenum">
              <a:rPr lang="en-US"/>
              <a:t>‹#›</a:t>
            </a:fld>
            <a:endParaRPr lang="en-US"/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 bwMode="auto"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Цитата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 bwMode="auto"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61BEF0D-F0BB-DE4B-95CE-6DB70DBA9567}" type="datetimeFigureOut">
              <a:rPr lang="en-US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57F1E4F-1CFF-5643-939E-217C01CDF565}" type="slidenum">
              <a:rPr lang="en-US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 bwMode="auto">
          <a:xfrm>
            <a:off x="862013" y="879961"/>
            <a:ext cx="60960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defRPr/>
            </a:pPr>
            <a:r>
              <a:rPr lang="en-US" sz="8000">
                <a:solidFill>
                  <a:schemeClr val="tx1"/>
                </a:solidFill>
              </a:rPr>
              <a:t>“</a:t>
            </a:r>
            <a:endParaRPr/>
          </a:p>
        </p:txBody>
      </p:sp>
      <p:sp>
        <p:nvSpPr>
          <p:cNvPr id="15" name="TextBox 14"/>
          <p:cNvSpPr txBox="1"/>
          <p:nvPr/>
        </p:nvSpPr>
        <p:spPr bwMode="auto">
          <a:xfrm>
            <a:off x="10600267" y="2827870"/>
            <a:ext cx="60960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defRPr/>
            </a:pPr>
            <a:r>
              <a:rPr lang="en-US" sz="8000">
                <a:solidFill>
                  <a:schemeClr val="tx1"/>
                </a:solidFill>
              </a:rPr>
              <a:t>”</a:t>
            </a:r>
            <a:endParaRPr/>
          </a:p>
        </p:txBody>
      </p:sp>
      <p:cxnSp>
        <p:nvCxnSpPr>
          <p:cNvPr id="19" name="Straight Connector 18"/>
          <p:cNvCxnSpPr>
            <a:cxnSpLocks/>
          </p:cNvCxnSpPr>
          <p:nvPr/>
        </p:nvCxnSpPr>
        <p:spPr bwMode="auto"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Карточка имени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295402" y="3308581"/>
            <a:ext cx="9609667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95401" y="4777381"/>
            <a:ext cx="9609667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61BEF0D-F0BB-DE4B-95CE-6DB70DBA9567}" type="datetimeFigureOut">
              <a:rPr lang="en-US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57F1E4F-1CFF-5643-939E-217C01CD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Цитата карточки имени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 bwMode="auto">
          <a:xfrm>
            <a:off x="1295401" y="3639312"/>
            <a:ext cx="9609667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95401" y="4529667"/>
            <a:ext cx="9609667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61BEF0D-F0BB-DE4B-95CE-6DB70DBA9567}" type="datetimeFigureOut">
              <a:rPr lang="en-US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57F1E4F-1CFF-5643-939E-217C01CDF565}" type="slidenum">
              <a:rPr lang="en-US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 bwMode="auto">
          <a:xfrm>
            <a:off x="862013" y="879961"/>
            <a:ext cx="60960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defRPr/>
            </a:pPr>
            <a:r>
              <a:rPr lang="en-US" sz="8000">
                <a:solidFill>
                  <a:schemeClr val="tx1"/>
                </a:solidFill>
              </a:rPr>
              <a:t>“</a:t>
            </a:r>
            <a:endParaRPr/>
          </a:p>
        </p:txBody>
      </p:sp>
      <p:sp>
        <p:nvSpPr>
          <p:cNvPr id="13" name="TextBox 12"/>
          <p:cNvSpPr txBox="1"/>
          <p:nvPr/>
        </p:nvSpPr>
        <p:spPr bwMode="auto">
          <a:xfrm>
            <a:off x="10600267" y="2599261"/>
            <a:ext cx="60960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defRPr/>
            </a:pPr>
            <a:r>
              <a:rPr lang="en-US" sz="8000">
                <a:solidFill>
                  <a:schemeClr val="tx1"/>
                </a:solidFill>
              </a:rPr>
              <a:t>”</a:t>
            </a:r>
            <a:endParaRPr/>
          </a:p>
        </p:txBody>
      </p:sp>
      <p:cxnSp>
        <p:nvCxnSpPr>
          <p:cNvPr id="26" name="Straight Connector 25"/>
          <p:cNvCxnSpPr>
            <a:cxnSpLocks/>
          </p:cNvCxnSpPr>
          <p:nvPr/>
        </p:nvCxnSpPr>
        <p:spPr bwMode="auto"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Истина или ложь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/>
            </a:lvl1pPr>
          </a:lstStyle>
          <a:p>
            <a:pPr marL="0" lvl="0"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 bwMode="auto">
          <a:xfrm>
            <a:off x="1295401" y="3630168"/>
            <a:ext cx="9609667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61BEF0D-F0BB-DE4B-95CE-6DB70DBA9567}" type="datetimeFigureOut">
              <a:rPr lang="en-US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57F1E4F-1CFF-5643-939E-217C01CDF565}" type="slidenum">
              <a:rPr lang="en-US"/>
              <a:t>‹#›</a:t>
            </a:fld>
            <a:endParaRPr lang="en-US"/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 bwMode="auto"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 anchor="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61BEF0D-F0BB-DE4B-95CE-6DB70DBA9567}" type="datetimeFigureOut">
              <a:rPr lang="en-US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57F1E4F-1CFF-5643-939E-217C01CDF565}" type="slidenum">
              <a:rPr lang="en-US"/>
              <a:t>‹#›</a:t>
            </a:fld>
            <a:endParaRPr lang="en-US"/>
          </a:p>
        </p:txBody>
      </p:sp>
      <p:cxnSp>
        <p:nvCxnSpPr>
          <p:cNvPr id="14" name="Straight Connector 13"/>
          <p:cNvCxnSpPr>
            <a:cxnSpLocks/>
          </p:cNvCxnSpPr>
          <p:nvPr/>
        </p:nvCxnSpPr>
        <p:spPr bwMode="auto"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8999356" y="982131"/>
            <a:ext cx="1890895" cy="489373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61BEF0D-F0BB-DE4B-95CE-6DB70DBA9567}" type="datetimeFigureOut">
              <a:rPr lang="en-US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57F1E4F-1CFF-5643-939E-217C01CDF565}" type="slidenum">
              <a:rPr lang="en-US"/>
              <a:t>‹#›</a:t>
            </a:fld>
            <a:endParaRPr lang="en-US"/>
          </a:p>
        </p:txBody>
      </p:sp>
      <p:cxnSp>
        <p:nvCxnSpPr>
          <p:cNvPr id="14" name="Straight Connector 13"/>
          <p:cNvCxnSpPr>
            <a:cxnSpLocks/>
          </p:cNvCxnSpPr>
          <p:nvPr/>
        </p:nvCxnSpPr>
        <p:spPr bwMode="auto"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>
            <a:cxnSpLocks/>
          </p:cNvCxnSpPr>
          <p:nvPr/>
        </p:nvCxnSpPr>
        <p:spPr bwMode="auto"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2647F38-B617-4D2F-AE0A-013F0C4D2C57}" type="datetimeFigureOut">
              <a:rPr lang="en-US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97799C9-84D9-46D2-A11E-BCF8A720529D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61BEF0D-F0BB-DE4B-95CE-6DB70DBA9567}" type="datetimeFigureOut">
              <a:rPr lang="en-US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57F1E4F-1CFF-5643-939E-217C01CDF565}" type="slidenum">
              <a:rPr lang="en-US"/>
              <a:t>‹#›</a:t>
            </a:fld>
            <a:endParaRPr lang="en-US"/>
          </a:p>
        </p:txBody>
      </p:sp>
      <p:cxnSp>
        <p:nvCxnSpPr>
          <p:cNvPr id="16" name="Straight Connector 15"/>
          <p:cNvCxnSpPr>
            <a:cxnSpLocks/>
          </p:cNvCxnSpPr>
          <p:nvPr/>
        </p:nvCxnSpPr>
        <p:spPr bwMode="auto"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>
            <a:cxnSpLocks/>
          </p:cNvCxnSpPr>
          <p:nvPr/>
        </p:nvCxnSpPr>
        <p:spPr bwMode="auto"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1298448" y="2560320"/>
            <a:ext cx="4718304" cy="3310127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81344" y="2560320"/>
            <a:ext cx="4718304" cy="3310127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5BFA754-D5C3-4E66-96A6-867B257F58DC}" type="datetimeFigureOut">
              <a:rPr lang="en-US"/>
              <a:t>5/15/2024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D84065D-F351-4B03-BD91-D8A6B8D4B362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61BEF0D-F0BB-DE4B-95CE-6DB70DBA9567}" type="datetimeFigureOut">
              <a:rPr lang="en-US"/>
              <a:t>5/15/2024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57F1E4F-1CFF-5643-939E-217C01CDF565}" type="slidenum">
              <a:rPr lang="en-US"/>
              <a:t>‹#›</a:t>
            </a:fld>
            <a:endParaRPr lang="en-US"/>
          </a:p>
        </p:txBody>
      </p:sp>
      <p:cxnSp>
        <p:nvCxnSpPr>
          <p:cNvPr id="18" name="Straight Connector 17"/>
          <p:cNvCxnSpPr>
            <a:cxnSpLocks/>
          </p:cNvCxnSpPr>
          <p:nvPr/>
        </p:nvCxnSpPr>
        <p:spPr bwMode="auto"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61BEF0D-F0BB-DE4B-95CE-6DB70DBA9567}" type="datetimeFigureOut">
              <a:rPr lang="en-US"/>
              <a:t>5/15/2024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57F1E4F-1CFF-5643-939E-217C01CDF565}" type="slidenum">
              <a:rPr lang="en-US"/>
              <a:t>‹#›</a:t>
            </a:fld>
            <a:endParaRPr lang="en-US"/>
          </a:p>
        </p:txBody>
      </p:sp>
      <p:cxnSp>
        <p:nvCxnSpPr>
          <p:cNvPr id="14" name="Straight Connector 13"/>
          <p:cNvCxnSpPr>
            <a:cxnSpLocks/>
          </p:cNvCxnSpPr>
          <p:nvPr/>
        </p:nvCxnSpPr>
        <p:spPr bwMode="auto"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61BEF0D-F0BB-DE4B-95CE-6DB70DBA9567}" type="datetimeFigureOut">
              <a:rPr lang="en-US"/>
              <a:t>5/15/2024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57F1E4F-1CFF-5643-939E-217C01CD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293811" y="1388533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61BEF0D-F0BB-DE4B-95CE-6DB70DBA9567}" type="datetimeFigureOut">
              <a:rPr lang="en-US"/>
              <a:t>5/15/2024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57F1E4F-1CFF-5643-939E-217C01CDF565}" type="slidenum">
              <a:rPr lang="en-US"/>
              <a:t>‹#›</a:t>
            </a:fld>
            <a:endParaRPr lang="en-US"/>
          </a:p>
        </p:txBody>
      </p:sp>
      <p:cxnSp>
        <p:nvCxnSpPr>
          <p:cNvPr id="16" name="Straight Connector 15"/>
          <p:cNvCxnSpPr>
            <a:cxnSpLocks/>
          </p:cNvCxnSpPr>
          <p:nvPr/>
        </p:nvCxnSpPr>
        <p:spPr bwMode="auto">
          <a:xfrm>
            <a:off x="1396169" y="2912533"/>
            <a:ext cx="351449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295399" y="1883831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 bwMode="auto">
          <a:xfrm>
            <a:off x="8094831" y="1041400"/>
            <a:ext cx="3063346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61BEF0D-F0BB-DE4B-95CE-6DB70DBA9567}" type="datetimeFigureOut">
              <a:rPr lang="en-US"/>
              <a:t>5/15/2024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57F1E4F-1CFF-5643-939E-217C01CD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 bwMode="auto"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/>
            <a:stretch/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 bwMode="auto"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>
            <a:blip r:embed="rId20"/>
            <a:stretch/>
          </p:blipFill>
          <p:spPr bwMode="auto"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>
            <a:blip r:embed="rId20"/>
            <a:stretch/>
          </p:blipFill>
          <p:spPr bwMode="auto"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B61BEF0D-F0BB-DE4B-95CE-6DB70DBA9567}" type="datetimeFigureOut">
              <a:rPr lang="en-US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D57F1E4F-1CFF-5643-939E-217C01CDF565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457200">
        <a:spcBef>
          <a:spcPts val="0"/>
        </a:spcBef>
        <a:buNone/>
        <a:defRPr sz="44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>
        <a:defRPr>
          <a:solidFill>
            <a:schemeClr val="tx2"/>
          </a:solidFill>
        </a:defRPr>
      </a:lvl2pPr>
      <a:lvl3pPr>
        <a:defRPr>
          <a:solidFill>
            <a:schemeClr val="tx2"/>
          </a:solidFill>
        </a:defRPr>
      </a:lvl3pPr>
      <a:lvl4pPr>
        <a:defRPr>
          <a:solidFill>
            <a:schemeClr val="tx2"/>
          </a:solidFill>
        </a:defRPr>
      </a:lvl4pPr>
      <a:lvl5pPr>
        <a:defRPr>
          <a:solidFill>
            <a:schemeClr val="tx2"/>
          </a:solidFill>
        </a:defRPr>
      </a:lvl5pPr>
      <a:lvl6pPr>
        <a:defRPr>
          <a:solidFill>
            <a:schemeClr val="tx2"/>
          </a:solidFill>
        </a:defRPr>
      </a:lvl6pPr>
      <a:lvl7pPr>
        <a:defRPr>
          <a:solidFill>
            <a:schemeClr val="tx2"/>
          </a:solidFill>
        </a:defRPr>
      </a:lvl7pPr>
      <a:lvl8pPr>
        <a:defRPr>
          <a:solidFill>
            <a:schemeClr val="tx2"/>
          </a:solidFill>
        </a:defRPr>
      </a:lvl8pPr>
      <a:lvl9pPr>
        <a:defRPr>
          <a:solidFill>
            <a:schemeClr val="tx2"/>
          </a:solidFill>
        </a:defRPr>
      </a:lvl9pPr>
    </p:titleStyle>
    <p:bodyStyle>
      <a:lvl1pPr marL="285750" indent="-285750" algn="l" defTabSz="457200">
        <a:spcBef>
          <a:spcPts val="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cap="none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>
        <a:spcBef>
          <a:spcPts val="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cap="none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00150" indent="-285750" algn="l" defTabSz="457200">
        <a:spcBef>
          <a:spcPts val="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cap="none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43050" indent="-171450" algn="l" defTabSz="457200">
        <a:spcBef>
          <a:spcPts val="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cap="none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00250" indent="-171450" algn="l" defTabSz="457200">
        <a:spcBef>
          <a:spcPts val="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cap="none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>
        <a:spcBef>
          <a:spcPts val="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cap="none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>
        <a:spcBef>
          <a:spcPts val="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cap="none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>
        <a:spcBef>
          <a:spcPts val="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cap="none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>
        <a:spcBef>
          <a:spcPts val="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cap="none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dirty="0"/>
              <a:t>Авто-Садовник 2024 </a:t>
            </a:r>
            <a:endParaRPr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2692398" y="3657596"/>
            <a:ext cx="6815669" cy="1600203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ru-RU" sz="2600" b="1" dirty="0"/>
              <a:t>Марк Гунько</a:t>
            </a:r>
            <a:br>
              <a:rPr lang="ru-RU" sz="2600" b="1" dirty="0"/>
            </a:br>
            <a:r>
              <a:rPr lang="ru-RU" sz="2600" b="1" dirty="0"/>
              <a:t>Команда: </a:t>
            </a:r>
            <a:r>
              <a:rPr lang="en-US" sz="2600" b="1" dirty="0"/>
              <a:t>Star Dust</a:t>
            </a:r>
            <a:endParaRPr sz="2600" b="1" dirty="0"/>
          </a:p>
          <a:p>
            <a:pPr>
              <a:defRPr/>
            </a:pPr>
            <a:r>
              <a:rPr lang="ru-RU" dirty="0"/>
              <a:t>проект на LEGO </a:t>
            </a:r>
            <a:r>
              <a:rPr lang="ru-RU" dirty="0" err="1"/>
              <a:t>Spike</a:t>
            </a:r>
            <a:r>
              <a:rPr lang="ru-RU" dirty="0"/>
              <a:t> Prime, 2024</a:t>
            </a:r>
            <a:endParaRPr dirty="0"/>
          </a:p>
          <a:p>
            <a:pPr>
              <a:defRPr/>
            </a:pPr>
            <a:r>
              <a:rPr lang="ru-RU" dirty="0"/>
              <a:t>Педагог д. о. Михеева В. Д.</a:t>
            </a:r>
            <a:endParaRPr dirty="0"/>
          </a:p>
          <a:p>
            <a:pPr>
              <a:defRPr/>
            </a:pPr>
            <a:r>
              <a:rPr lang="ru-RU" dirty="0"/>
              <a:t>ГБУ ДО «Молодёжный творческий Форум Китеж Плюс», Санкт-Петербург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dirty="0"/>
              <a:t>Авто-Садовник – задача</a:t>
            </a:r>
            <a:endParaRPr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EBA079C-0F18-7216-BAD7-ACFF664745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Задачи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 bwMode="auto"/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ru-RU"/>
              <a:t>Садоводство – полезное, но трудное дело, потому что такая работа бывает тяжёлой и однообразной.</a:t>
            </a:r>
            <a:endParaRPr/>
          </a:p>
          <a:p>
            <a:pPr>
              <a:defRPr/>
            </a:pPr>
            <a:r>
              <a:rPr lang="ru-RU"/>
              <a:t>Задача: Создать модель робота-помощника для выполнения работы в саду.</a:t>
            </a:r>
            <a:endParaRPr/>
          </a:p>
          <a:p>
            <a:pPr>
              <a:defRPr/>
            </a:pPr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100AA26-7474-137F-2BFF-915E3BDFE8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/>
              <a:t>Конструкция и программа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F6CEB79-20E8-017F-B363-14BAF8FD0AD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ru-RU" dirty="0"/>
              <a:t>Модель сделана из конструктора LEGO </a:t>
            </a:r>
            <a:r>
              <a:rPr lang="ru-RU" dirty="0" err="1"/>
              <a:t>Spike</a:t>
            </a:r>
            <a:r>
              <a:rPr lang="ru-RU" dirty="0"/>
              <a:t> Prime с добавлением некоторых деталей из конструктора LEGO. Модель перемещается. Для этого она включает двухмоторную тележку с двумя колёсами и волокушей. </a:t>
            </a:r>
          </a:p>
          <a:p>
            <a:pPr>
              <a:defRPr/>
            </a:pPr>
            <a:r>
              <a:rPr lang="ru-RU" dirty="0"/>
              <a:t>Программа создана на языке в стиле </a:t>
            </a:r>
            <a:r>
              <a:rPr lang="ru-RU" dirty="0" err="1"/>
              <a:t>Scratch</a:t>
            </a:r>
            <a:r>
              <a:rPr lang="ru-RU" dirty="0"/>
              <a:t> для LEGO </a:t>
            </a:r>
            <a:r>
              <a:rPr lang="ru-RU" dirty="0" err="1"/>
              <a:t>Spike</a:t>
            </a:r>
            <a:r>
              <a:rPr lang="ru-RU" dirty="0"/>
              <a:t> Prime.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dirty="0"/>
              <a:t>Авто-Садовник – описание робота</a:t>
            </a:r>
            <a:endParaRPr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65A0CB57-C3C4-6F16-08E9-EC35A6373C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05400" y="2667000"/>
            <a:ext cx="5867400" cy="2641951"/>
          </a:xfrm>
        </p:spPr>
      </p:pic>
      <p:sp>
        <p:nvSpPr>
          <p:cNvPr id="10" name="Текст 9">
            <a:extLst>
              <a:ext uri="{FF2B5EF4-FFF2-40B4-BE49-F238E27FC236}">
                <a16:creationId xmlns:a16="http://schemas.microsoft.com/office/drawing/2014/main" id="{A1F63AD9-26D4-1D2A-3114-79431BCADA7C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1262451" y="2514600"/>
            <a:ext cx="3717925" cy="3505200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Робот сажает несколько саженцев на заданном расстоянии</a:t>
            </a:r>
          </a:p>
          <a:p>
            <a:r>
              <a:rPr lang="ru-RU" b="1" dirty="0"/>
              <a:t>Конструкция</a:t>
            </a:r>
            <a:r>
              <a:rPr lang="ru-RU" dirty="0"/>
              <a:t> включает </a:t>
            </a:r>
            <a:br>
              <a:rPr lang="ru-RU" dirty="0"/>
            </a:br>
            <a:r>
              <a:rPr lang="ru-RU" dirty="0"/>
              <a:t>4 мотора и 2 датчика: </a:t>
            </a:r>
          </a:p>
          <a:p>
            <a:r>
              <a:rPr lang="ru-RU" dirty="0"/>
              <a:t>2 средних мотора в тележке для езды, </a:t>
            </a:r>
            <a:br>
              <a:rPr lang="ru-RU" dirty="0"/>
            </a:br>
            <a:r>
              <a:rPr lang="ru-RU" dirty="0"/>
              <a:t>1 большой мотор для лопаты</a:t>
            </a:r>
            <a:br>
              <a:rPr lang="ru-RU" dirty="0"/>
            </a:br>
            <a:r>
              <a:rPr lang="ru-RU" dirty="0"/>
              <a:t>1 большой мотор для захвата саженца</a:t>
            </a:r>
          </a:p>
          <a:p>
            <a:r>
              <a:rPr lang="ru-RU" dirty="0"/>
              <a:t>1 ультразвуковой датчик расстояния,</a:t>
            </a:r>
            <a:br>
              <a:rPr lang="ru-RU" dirty="0"/>
            </a:br>
            <a:r>
              <a:rPr lang="ru-RU" dirty="0"/>
              <a:t>1 встроенный </a:t>
            </a:r>
            <a:r>
              <a:rPr lang="ru-RU" dirty="0" err="1"/>
              <a:t>гиродатчик</a:t>
            </a:r>
            <a:endParaRPr lang="ru-RU" dirty="0"/>
          </a:p>
          <a:p>
            <a:r>
              <a:rPr lang="ru-RU" b="1" dirty="0"/>
              <a:t>Переменные</a:t>
            </a:r>
            <a:r>
              <a:rPr lang="ru-RU" dirty="0"/>
              <a:t> </a:t>
            </a:r>
            <a:r>
              <a:rPr lang="ru-RU" b="1" dirty="0"/>
              <a:t>в программе</a:t>
            </a:r>
            <a:r>
              <a:rPr lang="ru-RU" dirty="0"/>
              <a:t>:</a:t>
            </a:r>
            <a:br>
              <a:rPr lang="ru-RU" dirty="0"/>
            </a:br>
            <a:r>
              <a:rPr lang="en-US" dirty="0"/>
              <a:t>n </a:t>
            </a:r>
            <a:r>
              <a:rPr lang="ru-RU" dirty="0"/>
              <a:t>– количество саженцев для посадки</a:t>
            </a:r>
            <a:br>
              <a:rPr lang="ru-RU" dirty="0"/>
            </a:br>
            <a:r>
              <a:rPr lang="en-US" dirty="0"/>
              <a:t>d – </a:t>
            </a:r>
            <a:r>
              <a:rPr lang="ru-RU" dirty="0"/>
              <a:t>расстояние между посадками</a:t>
            </a:r>
            <a:br>
              <a:rPr lang="ru-RU" dirty="0"/>
            </a:br>
            <a:r>
              <a:rPr lang="en-US" dirty="0" err="1"/>
              <a:t>i</a:t>
            </a:r>
            <a:r>
              <a:rPr lang="en-US" dirty="0"/>
              <a:t> </a:t>
            </a:r>
            <a:r>
              <a:rPr lang="ru-RU" dirty="0"/>
              <a:t>– номер высаживаемого саженца</a:t>
            </a:r>
            <a:br>
              <a:rPr lang="ru-RU" dirty="0"/>
            </a:br>
            <a:r>
              <a:rPr lang="ru-RU" dirty="0"/>
              <a:t>В программе создано несколько блоков (подпрограмм)</a:t>
            </a:r>
            <a:br>
              <a:rPr lang="ru-RU" dirty="0"/>
            </a:br>
            <a:r>
              <a:rPr lang="ru-RU" dirty="0"/>
              <a:t>для выполнения отдельных действий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image" Target="../media/image1.jp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Arial"/>
        <a:cs typeface="Arial"/>
      </a:majorFont>
      <a:minorFont>
        <a:latin typeface="Garamond"/>
        <a:ea typeface="Arial"/>
        <a:cs typeface="Arial"/>
      </a:minorFont>
    </a:fontScheme>
    <a:fmtScheme name="Organic">
      <a:fillStyleLst>
        <a:solidFill>
          <a:schemeClr val="phClr"/>
        </a:solidFill>
        <a:gradFill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</TotalTime>
  <Words>200</Words>
  <Application>Microsoft Office PowerPoint</Application>
  <DocSecurity>0</DocSecurity>
  <PresentationFormat>Широкоэкранный</PresentationFormat>
  <Paragraphs>18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6" baseType="lpstr">
      <vt:lpstr>Arial</vt:lpstr>
      <vt:lpstr>Garamond</vt:lpstr>
      <vt:lpstr>Натуральные материалы</vt:lpstr>
      <vt:lpstr>Авто-Садовник 2024 </vt:lpstr>
      <vt:lpstr>Авто-Садовник – задача</vt:lpstr>
      <vt:lpstr>Авто-Садовник – описание робота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Авто-Садовник </dc:title>
  <dc:subject/>
  <dc:creator>Гостевой пользователь</dc:creator>
  <cp:keywords/>
  <dc:description/>
  <cp:lastModifiedBy>Veronica Mikheeva</cp:lastModifiedBy>
  <cp:revision>16</cp:revision>
  <cp:lastPrinted>2024-02-15T22:39:39Z</cp:lastPrinted>
  <dcterms:created xsi:type="dcterms:W3CDTF">2024-01-27T23:10:15Z</dcterms:created>
  <dcterms:modified xsi:type="dcterms:W3CDTF">2024-05-15T18:49:52Z</dcterms:modified>
  <cp:category/>
  <dc:identifier/>
  <cp:contentStatus/>
  <dc:language/>
  <cp:version/>
</cp:coreProperties>
</file>