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13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9545A3-36DF-4E7C-BFA8-5AEEF487F70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3591B5-C68E-40FB-A353-E56EC2719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ГФП-</a:t>
            </a:r>
            <a:r>
              <a:rPr lang="en-US" sz="4000" dirty="0" smtClean="0"/>
              <a:t>helper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56887" y="1779687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Выполнили:</a:t>
            </a:r>
            <a:endParaRPr lang="ru-RU" sz="1600" dirty="0"/>
          </a:p>
          <a:p>
            <a:pPr algn="r"/>
            <a:r>
              <a:rPr lang="ru-RU" sz="1600" dirty="0" err="1"/>
              <a:t>Тулятова</a:t>
            </a:r>
            <a:r>
              <a:rPr lang="ru-RU" sz="1600" dirty="0"/>
              <a:t> Эвелина Руслановна </a:t>
            </a:r>
          </a:p>
          <a:p>
            <a:pPr algn="r"/>
            <a:r>
              <a:rPr lang="ru-RU" sz="1600" dirty="0"/>
              <a:t>Ученик школы интеллектуального развития «Мистер </a:t>
            </a:r>
            <a:r>
              <a:rPr lang="ru-RU" sz="1600" dirty="0" err="1"/>
              <a:t>Брейни</a:t>
            </a:r>
            <a:r>
              <a:rPr lang="ru-RU" sz="1600" dirty="0"/>
              <a:t>» </a:t>
            </a:r>
          </a:p>
          <a:p>
            <a:pPr algn="r"/>
            <a:r>
              <a:rPr lang="ru-RU" sz="1600" dirty="0"/>
              <a:t>Маликов Альберт </a:t>
            </a:r>
            <a:r>
              <a:rPr lang="ru-RU" sz="1600" dirty="0" err="1"/>
              <a:t>Ирикович</a:t>
            </a:r>
            <a:r>
              <a:rPr lang="ru-RU" sz="1600" dirty="0"/>
              <a:t> </a:t>
            </a:r>
          </a:p>
          <a:p>
            <a:pPr algn="r"/>
            <a:r>
              <a:rPr lang="ru-RU" sz="1600" dirty="0"/>
              <a:t>Ученик школы интеллектуального развития «Мистер </a:t>
            </a:r>
            <a:r>
              <a:rPr lang="ru-RU" sz="1600" dirty="0" err="1"/>
              <a:t>Брейни</a:t>
            </a:r>
            <a:r>
              <a:rPr lang="ru-RU" sz="1600" dirty="0"/>
              <a:t>» </a:t>
            </a:r>
          </a:p>
          <a:p>
            <a:pPr algn="r"/>
            <a:r>
              <a:rPr lang="ru-RU" sz="1600" dirty="0"/>
              <a:t> </a:t>
            </a:r>
          </a:p>
          <a:p>
            <a:pPr algn="r"/>
            <a:r>
              <a:rPr lang="ru-RU" sz="1600" dirty="0"/>
              <a:t> </a:t>
            </a:r>
          </a:p>
          <a:p>
            <a:pPr algn="r"/>
            <a:r>
              <a:rPr lang="ru-RU" sz="1600" b="1" dirty="0"/>
              <a:t>Руководитель: </a:t>
            </a:r>
            <a:endParaRPr lang="ru-RU" sz="1600" dirty="0"/>
          </a:p>
          <a:p>
            <a:pPr algn="r"/>
            <a:r>
              <a:rPr lang="ru-RU" sz="1600" dirty="0" err="1"/>
              <a:t>Будрёнкина</a:t>
            </a:r>
            <a:r>
              <a:rPr lang="ru-RU" sz="1600" dirty="0"/>
              <a:t> Анастасия Владимировна </a:t>
            </a:r>
          </a:p>
          <a:p>
            <a:pPr algn="r"/>
            <a:r>
              <a:rPr lang="ru-RU" sz="1600" dirty="0"/>
              <a:t>Преподаватель робототехники школы интеллектуального развития «Мистер </a:t>
            </a:r>
            <a:r>
              <a:rPr lang="ru-RU" sz="1600" dirty="0" err="1"/>
              <a:t>Брейни</a:t>
            </a:r>
            <a:r>
              <a:rPr lang="ru-RU" sz="1600" dirty="0"/>
              <a:t>»</a:t>
            </a:r>
          </a:p>
          <a:p>
            <a:pPr algn="r"/>
            <a:r>
              <a:rPr lang="ru-RU" sz="1600" dirty="0"/>
              <a:t> </a:t>
            </a:r>
          </a:p>
          <a:p>
            <a:pPr algn="r"/>
            <a:r>
              <a:rPr lang="ru-RU" sz="1600" dirty="0"/>
              <a:t> </a:t>
            </a:r>
          </a:p>
          <a:p>
            <a:pPr algn="r"/>
            <a:r>
              <a:rPr lang="ru-RU" sz="1600" dirty="0"/>
              <a:t> </a:t>
            </a:r>
          </a:p>
          <a:p>
            <a:pPr algn="r"/>
            <a:r>
              <a:rPr lang="ru-RU" sz="1600" dirty="0"/>
              <a:t>г. Тюмень,</a:t>
            </a:r>
          </a:p>
          <a:p>
            <a:pPr algn="r"/>
            <a:r>
              <a:rPr lang="ru-RU" sz="1600" dirty="0"/>
              <a:t> 2024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858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068075"/>
            <a:ext cx="7520940" cy="3579849"/>
          </a:xfrm>
        </p:spPr>
        <p:txBody>
          <a:bodyPr/>
          <a:lstStyle/>
          <a:p>
            <a:pPr algn="r"/>
            <a:r>
              <a:rPr lang="ru-RU" dirty="0"/>
              <a:t>Наша модель создана на базе конструктора </a:t>
            </a:r>
            <a:r>
              <a:rPr lang="en-US" dirty="0"/>
              <a:t>MINDSTORMS EV</a:t>
            </a:r>
            <a:r>
              <a:rPr lang="ru-RU" dirty="0"/>
              <a:t>3</a:t>
            </a:r>
            <a:r>
              <a:rPr lang="ru-RU" dirty="0" smtClean="0"/>
              <a:t>.</a:t>
            </a:r>
            <a:endParaRPr lang="en-US" dirty="0" smtClean="0"/>
          </a:p>
          <a:p>
            <a:pPr algn="r"/>
            <a:r>
              <a:rPr lang="ru-RU" dirty="0" smtClean="0"/>
              <a:t> </a:t>
            </a:r>
            <a:r>
              <a:rPr lang="ru-RU" dirty="0"/>
              <a:t>В ней использован 1 блок </a:t>
            </a:r>
            <a:r>
              <a:rPr lang="en-US" dirty="0"/>
              <a:t>EV</a:t>
            </a:r>
            <a:r>
              <a:rPr lang="ru-RU" dirty="0"/>
              <a:t>3, 1 большой мотор</a:t>
            </a:r>
            <a:r>
              <a:rPr lang="ru-RU" dirty="0" smtClean="0"/>
              <a:t>,</a:t>
            </a:r>
            <a:endParaRPr lang="en-US" dirty="0" smtClean="0"/>
          </a:p>
          <a:p>
            <a:pPr algn="r"/>
            <a:r>
              <a:rPr lang="ru-RU" dirty="0" smtClean="0"/>
              <a:t> </a:t>
            </a:r>
            <a:r>
              <a:rPr lang="ru-RU" dirty="0"/>
              <a:t>1 средний мотор и датчик цвета.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159732" y="-711460"/>
            <a:ext cx="4680522" cy="66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060" y="5157192"/>
            <a:ext cx="7520940" cy="3579849"/>
          </a:xfrm>
        </p:spPr>
        <p:txBody>
          <a:bodyPr/>
          <a:lstStyle/>
          <a:p>
            <a:pPr algn="r"/>
            <a:r>
              <a:rPr lang="ru-RU" dirty="0"/>
              <a:t>По сигналу датчика цвета мы можем узнать что за геофизический прибор перед нами. На экране модуля высвечивается наименование прибора.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81208"/>
            <a:ext cx="3672408" cy="45879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9" y="281208"/>
            <a:ext cx="3384377" cy="45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060" y="5068075"/>
            <a:ext cx="7520940" cy="3579849"/>
          </a:xfrm>
        </p:spPr>
        <p:txBody>
          <a:bodyPr/>
          <a:lstStyle/>
          <a:p>
            <a:pPr algn="r"/>
            <a:r>
              <a:rPr lang="ru-RU" dirty="0"/>
              <a:t>Средний мотор при помощи системы рычагов и червячной передачи управляет захватом для гаек.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9375" b="15628"/>
          <a:stretch/>
        </p:blipFill>
        <p:spPr>
          <a:xfrm>
            <a:off x="179512" y="692696"/>
            <a:ext cx="3312368" cy="34562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608512" cy="34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69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060" y="5157192"/>
            <a:ext cx="7520940" cy="3579849"/>
          </a:xfrm>
        </p:spPr>
        <p:txBody>
          <a:bodyPr/>
          <a:lstStyle/>
          <a:p>
            <a:pPr algn="r"/>
            <a:r>
              <a:rPr lang="ru-RU" dirty="0"/>
              <a:t>Большой мотор отвечает за сам процесс откручивания. Когда захват зацепляет гайку, человек, работающий с нашим прибором, нажимает кнопку запуска и мотор постепенно откручивает нужный нам элемент.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1"/>
            <a:ext cx="4090021" cy="30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93" y="1778435"/>
            <a:ext cx="4265941" cy="31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3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</TotalTime>
  <Words>123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ГФП-helper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ГФП-helper</dc:title>
  <dc:creator>Анастасия</dc:creator>
  <cp:lastModifiedBy>Анастасия</cp:lastModifiedBy>
  <cp:revision>2</cp:revision>
  <dcterms:created xsi:type="dcterms:W3CDTF">2024-05-13T11:44:48Z</dcterms:created>
  <dcterms:modified xsi:type="dcterms:W3CDTF">2024-05-13T12:04:54Z</dcterms:modified>
</cp:coreProperties>
</file>