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sldIdLst>
    <p:sldId id="256" r:id="rId2"/>
    <p:sldId id="264" r:id="rId3"/>
    <p:sldId id="263" r:id="rId4"/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in" initials="A" lastIdx="1" clrIdx="0">
    <p:extLst>
      <p:ext uri="{19B8F6BF-5375-455C-9EA6-DF929625EA0E}">
        <p15:presenceInfo xmlns:p15="http://schemas.microsoft.com/office/powerpoint/2012/main" userId="Ar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F352-D063-479F-A9B6-9B7C767B393F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CB57-D698-407F-8A34-0D0C8CBCD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71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F352-D063-479F-A9B6-9B7C767B393F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CB57-D698-407F-8A34-0D0C8CBCD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90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F352-D063-479F-A9B6-9B7C767B393F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CB57-D698-407F-8A34-0D0C8CBCD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80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F352-D063-479F-A9B6-9B7C767B393F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CB57-D698-407F-8A34-0D0C8CBCD05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4946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F352-D063-479F-A9B6-9B7C767B393F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CB57-D698-407F-8A34-0D0C8CBCD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121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F352-D063-479F-A9B6-9B7C767B393F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CB57-D698-407F-8A34-0D0C8CBCD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527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F352-D063-479F-A9B6-9B7C767B393F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CB57-D698-407F-8A34-0D0C8CBCD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162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F352-D063-479F-A9B6-9B7C767B393F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CB57-D698-407F-8A34-0D0C8CBCD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449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F352-D063-479F-A9B6-9B7C767B393F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CB57-D698-407F-8A34-0D0C8CBCD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44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F352-D063-479F-A9B6-9B7C767B393F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CB57-D698-407F-8A34-0D0C8CBCD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32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F352-D063-479F-A9B6-9B7C767B393F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CB57-D698-407F-8A34-0D0C8CBCD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29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F352-D063-479F-A9B6-9B7C767B393F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CB57-D698-407F-8A34-0D0C8CBCD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87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F352-D063-479F-A9B6-9B7C767B393F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CB57-D698-407F-8A34-0D0C8CBCD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F352-D063-479F-A9B6-9B7C767B393F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CB57-D698-407F-8A34-0D0C8CBCD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7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F352-D063-479F-A9B6-9B7C767B393F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CB57-D698-407F-8A34-0D0C8CBCD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23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F352-D063-479F-A9B6-9B7C767B393F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CB57-D698-407F-8A34-0D0C8CBCD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38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F352-D063-479F-A9B6-9B7C767B393F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CB57-D698-407F-8A34-0D0C8CBCD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56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40FF352-D063-479F-A9B6-9B7C767B393F}" type="datetimeFigureOut">
              <a:rPr lang="ru-RU" smtClean="0"/>
              <a:t>12.05.2024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DCB57-D698-407F-8A34-0D0C8CBCD0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145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1D4E2-F74D-0C01-09C4-E520FAE83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3639" y="4170217"/>
            <a:ext cx="8726750" cy="855864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B2D34F-DE99-42E0-E0D1-0432D70BD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274" y="120694"/>
            <a:ext cx="1869509" cy="256708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8E0AEA-0FFE-F1F6-20E9-F1B85BA08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293" y="128604"/>
            <a:ext cx="1942509" cy="255917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B042D2-4CA6-F4C7-8EBA-779DB0BDA0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33" t="14888" r="25292" b="32272"/>
          <a:stretch/>
        </p:blipFill>
        <p:spPr>
          <a:xfrm>
            <a:off x="73980" y="0"/>
            <a:ext cx="7346784" cy="6039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6F7544-7FE9-5FD7-B93E-8D8B05483D3B}"/>
              </a:ext>
            </a:extLst>
          </p:cNvPr>
          <p:cNvSpPr txBox="1"/>
          <p:nvPr/>
        </p:nvSpPr>
        <p:spPr>
          <a:xfrm>
            <a:off x="10045294" y="2949580"/>
            <a:ext cx="1984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Богданов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03615D-B527-7186-98C5-26AA4D10BDDA}"/>
              </a:ext>
            </a:extLst>
          </p:cNvPr>
          <p:cNvSpPr txBox="1"/>
          <p:nvPr/>
        </p:nvSpPr>
        <p:spPr>
          <a:xfrm>
            <a:off x="7798274" y="3013501"/>
            <a:ext cx="1725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Семенов Андрей</a:t>
            </a:r>
          </a:p>
        </p:txBody>
      </p:sp>
    </p:spTree>
    <p:extLst>
      <p:ext uri="{BB962C8B-B14F-4D97-AF65-F5344CB8AC3E}">
        <p14:creationId xmlns:p14="http://schemas.microsoft.com/office/powerpoint/2010/main" val="1213481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03"/>
    </mc:Choice>
    <mc:Fallback>
      <p:transition spd="slow" advTm="550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8461D940-5AE0-B656-1F0B-21A8E28CD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35" y="1562497"/>
            <a:ext cx="4435136" cy="5208942"/>
          </a:xfrm>
        </p:spPr>
        <p:txBody>
          <a:bodyPr>
            <a:normAutofit/>
          </a:bodyPr>
          <a:lstStyle/>
          <a:p>
            <a:r>
              <a:rPr lang="ru-RU" i="1" dirty="0">
                <a:effectLst/>
                <a:latin typeface="Comic Sans MS" panose="030F0702030302020204" pitchFamily="66" charset="0"/>
              </a:rPr>
              <a:t>Низкая скорость обработки заказов</a:t>
            </a:r>
          </a:p>
          <a:p>
            <a:r>
              <a:rPr lang="ru-RU" i="1" dirty="0">
                <a:effectLst/>
                <a:latin typeface="Comic Sans MS" panose="030F0702030302020204" pitchFamily="66" charset="0"/>
              </a:rPr>
              <a:t>Непонятно, что происходит в онлайн-режиме  на складе</a:t>
            </a:r>
          </a:p>
          <a:p>
            <a:r>
              <a:rPr lang="ru-RU" i="1" dirty="0">
                <a:effectLst/>
                <a:latin typeface="Comic Sans MS" panose="030F0702030302020204" pitchFamily="66" charset="0"/>
              </a:rPr>
              <a:t>Незаменимые сотрудники</a:t>
            </a:r>
          </a:p>
          <a:p>
            <a:r>
              <a:rPr lang="ru-RU" i="1" dirty="0">
                <a:effectLst/>
                <a:latin typeface="Comic Sans MS" panose="030F0702030302020204" pitchFamily="66" charset="0"/>
              </a:rPr>
              <a:t>Человеческий фактор и ошибки персонала</a:t>
            </a:r>
          </a:p>
          <a:p>
            <a:r>
              <a:rPr lang="ru-RU" i="1" dirty="0">
                <a:effectLst/>
                <a:latin typeface="Comic Sans MS" panose="030F0702030302020204" pitchFamily="66" charset="0"/>
              </a:rPr>
              <a:t>Невозможность роботизации склада</a:t>
            </a:r>
            <a:r>
              <a:rPr lang="ru-RU" i="1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.</a:t>
            </a:r>
          </a:p>
          <a:p>
            <a:endParaRPr lang="ru-RU" b="1" i="0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CA624D-418D-8D8A-B741-DFFB3883161F}"/>
              </a:ext>
            </a:extLst>
          </p:cNvPr>
          <p:cNvSpPr txBox="1"/>
          <p:nvPr/>
        </p:nvSpPr>
        <p:spPr>
          <a:xfrm rot="218193">
            <a:off x="318502" y="64465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omic Sans MS" panose="030F0702030302020204" pitchFamily="66" charset="0"/>
              </a:rPr>
              <a:t>Минусы не роботизированных складов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D0951C1-26C3-1071-4647-E70066743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61468"/>
            <a:ext cx="5616302" cy="374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AC18F4-53FF-8564-CBAB-F92E11C461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33" t="14888" r="25292" b="32272"/>
          <a:stretch/>
        </p:blipFill>
        <p:spPr>
          <a:xfrm>
            <a:off x="11056350" y="65736"/>
            <a:ext cx="1073506" cy="882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E8F02AA1-2B60-E7D1-F6E8-B909E935A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61467"/>
            <a:ext cx="5672673" cy="374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icture background">
            <a:extLst>
              <a:ext uri="{FF2B5EF4-FFF2-40B4-BE49-F238E27FC236}">
                <a16:creationId xmlns:a16="http://schemas.microsoft.com/office/drawing/2014/main" id="{FEAFF2AC-19DF-F7D6-99C5-E8EF3CBC5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1861466"/>
            <a:ext cx="5672674" cy="374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539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798"/>
    </mc:Choice>
    <mc:Fallback>
      <p:transition spd="slow" advTm="14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85195-6A81-E55C-B902-070CBB309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144" y="0"/>
            <a:ext cx="9404723" cy="1400530"/>
          </a:xfrm>
        </p:spPr>
        <p:txBody>
          <a:bodyPr/>
          <a:lstStyle/>
          <a:p>
            <a:r>
              <a:rPr lang="ru-RU" dirty="0"/>
              <a:t>То к чему стремится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FA1B6C91-FDCF-8A9A-07AC-29FFA7D7C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FC1352-2A15-BD32-4337-8ABEC4FB6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23" y="1311753"/>
            <a:ext cx="7795704" cy="519713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700B3B-78FB-E24E-59E4-1A2D4349F6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33" t="14888" r="25292" b="32272"/>
          <a:stretch/>
        </p:blipFill>
        <p:spPr>
          <a:xfrm>
            <a:off x="11056350" y="65736"/>
            <a:ext cx="1073506" cy="882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1222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55"/>
    </mc:Choice>
    <mc:Fallback>
      <p:transition spd="slow" advTm="635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714DF6-CE11-7149-6FFB-F68BE9C11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18019" cy="1331650"/>
          </a:xfrm>
        </p:spPr>
        <p:txBody>
          <a:bodyPr>
            <a:no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мы начали проект «СкладИнновация»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300AB3-00D1-1F3E-E0F9-131E24A76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19" y="1420427"/>
            <a:ext cx="5708343" cy="4696288"/>
          </a:xfrm>
        </p:spPr>
        <p:txBody>
          <a:bodyPr numCol="1">
            <a:normAutofit/>
          </a:bodyPr>
          <a:lstStyle/>
          <a:p>
            <a:pPr marL="3690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проект нужен для оптимизации процессов на складах с помощью роботов и снижения затрат на персонал и повышения эффективности работы всей логистической системы.</a:t>
            </a:r>
          </a:p>
          <a:p>
            <a:pPr marL="3690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роботов и специализированных механизмов в складской логистике также позволяет снизить риск травмирования сотрудников и повысить общую безопасность на складе.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F7824BA-06EC-D0F4-BC7A-575FE4A5D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40" y="2070809"/>
            <a:ext cx="5644816" cy="29361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28EDF8-1D59-EF09-81F7-9CC4683652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33" t="14888" r="25292" b="32272"/>
          <a:stretch/>
        </p:blipFill>
        <p:spPr>
          <a:xfrm>
            <a:off x="11044512" y="665825"/>
            <a:ext cx="1073506" cy="882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8DCCF4-E2F0-CE40-A639-8C8D259D8B9C}"/>
              </a:ext>
            </a:extLst>
          </p:cNvPr>
          <p:cNvSpPr txBox="1"/>
          <p:nvPr/>
        </p:nvSpPr>
        <p:spPr>
          <a:xfrm>
            <a:off x="2255275" y="5932048"/>
            <a:ext cx="6444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СПАСИБО ЗА ВНИМАНИЕ!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02308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49"/>
    </mc:Choice>
    <mc:Fallback>
      <p:transition spd="slow" advTm="8849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.7|2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B0F1CBA-AD32-4484-BDEF-B4C4B870B6C2}">
  <we:reference id="wa200005566" version="3.0.0.2" store="ru-RU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379</TotalTime>
  <Words>94</Words>
  <Application>Microsoft Office PowerPoint</Application>
  <PresentationFormat>Широкоэкранный</PresentationFormat>
  <Paragraphs>15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Century Gothic</vt:lpstr>
      <vt:lpstr>Comic Sans MS</vt:lpstr>
      <vt:lpstr>Times New Roman</vt:lpstr>
      <vt:lpstr>Wingdings 3</vt:lpstr>
      <vt:lpstr>Ион</vt:lpstr>
      <vt:lpstr> </vt:lpstr>
      <vt:lpstr>Презентация PowerPoint</vt:lpstr>
      <vt:lpstr>То к чему стремится</vt:lpstr>
      <vt:lpstr>Для чего мы начали проект «СкладИнновация»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Плюсы и минусы складов</dc:title>
  <dc:creator>Armin</dc:creator>
  <cp:lastModifiedBy>Armin</cp:lastModifiedBy>
  <cp:revision>12</cp:revision>
  <dcterms:created xsi:type="dcterms:W3CDTF">2024-05-11T12:37:05Z</dcterms:created>
  <dcterms:modified xsi:type="dcterms:W3CDTF">2024-05-12T16:42:38Z</dcterms:modified>
</cp:coreProperties>
</file>