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0" y="0"/>
            <a:ext cx="12192000" cy="14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ru-RU" sz="5400" u="sng"/>
              <a:t>Чистое море с комплексом”Вихрь”</a:t>
            </a:r>
            <a:endParaRPr b="1" sz="5400" u="sng"/>
          </a:p>
        </p:txBody>
      </p:sp>
      <p:pic>
        <p:nvPicPr>
          <p:cNvPr id="90" name="Google Shape;90;p1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04950"/>
            <a:ext cx="12192000" cy="57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04938"/>
            <a:ext cx="1683834" cy="168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32406" y="1439446"/>
            <a:ext cx="1359606" cy="203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86430" y="1439461"/>
            <a:ext cx="1349992" cy="20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0" y="1239864"/>
            <a:ext cx="12187580" cy="5729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type="title"/>
          </p:nvPr>
        </p:nvSpPr>
        <p:spPr>
          <a:xfrm>
            <a:off x="836338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5400" u="sng"/>
              <a:t>Чистое море с комплексом”Вихрь”</a:t>
            </a:r>
            <a:endParaRPr b="1" sz="5400" u="sng"/>
          </a:p>
        </p:txBody>
      </p:sp>
      <p:sp>
        <p:nvSpPr>
          <p:cNvPr id="101" name="Google Shape;101;p14"/>
          <p:cNvSpPr/>
          <p:nvPr/>
        </p:nvSpPr>
        <p:spPr>
          <a:xfrm>
            <a:off x="278780" y="2029522"/>
            <a:ext cx="11630722" cy="7786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Автономный комплекс “Вихрь” выполняет очень важную функцию: выкачивает нефть с поверхности воды в местах ее разлива. Есть только один аналог нашему комплексу, но он управляется человеком. В остальном с такими разливами человек справляется очень медленно , плохо и не качественно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429000"/>
            <a:ext cx="3022359" cy="175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0" y="1239864"/>
            <a:ext cx="1683834" cy="168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838200" y="-101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5400" u="sng"/>
              <a:t>Чистое море с комплексом”Вихрь”</a:t>
            </a:r>
            <a:endParaRPr b="1" sz="5400" u="sng"/>
          </a:p>
        </p:txBody>
      </p:sp>
      <p:sp>
        <p:nvSpPr>
          <p:cNvPr id="110" name="Google Shape;110;p15"/>
          <p:cNvSpPr/>
          <p:nvPr/>
        </p:nvSpPr>
        <p:spPr>
          <a:xfrm>
            <a:off x="0" y="4703564"/>
            <a:ext cx="11630722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224427"/>
            <a:ext cx="12192000" cy="491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24552"/>
            <a:ext cx="1683834" cy="168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