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56" r:id="rId2"/>
    <p:sldId id="257" r:id="rId3"/>
    <p:sldId id="297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6858000" cy="5143500"/>
  <p:notesSz cx="6858000" cy="9144000"/>
  <p:embeddedFontLst>
    <p:embeddedFont>
      <p:font typeface="Times New Roman CYR" panose="02020603050405020304" pitchFamily="18" charset="-52"/>
      <p:regular r:id="rId17"/>
      <p:bold r:id="rId18"/>
      <p:italic r:id="rId19"/>
      <p:boldItalic r:id="rId20"/>
    </p:embeddedFont>
    <p:embeddedFont>
      <p:font typeface="Actor" panose="020B0604020202020204" charset="-52"/>
      <p:regular r:id="rId21"/>
    </p:embeddedFont>
    <p:embeddedFont>
      <p:font typeface="Raleway" panose="020B0604020202020204" charset="-52"/>
      <p:regular r:id="rId22"/>
      <p:bold r:id="rId23"/>
      <p:italic r:id="rId24"/>
      <p:boldItalic r:id="rId25"/>
    </p:embeddedFont>
    <p:embeddedFont>
      <p:font typeface="Antonio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13D60D-2DA0-48C3-A39E-EB454E2FAF3C}">
  <a:tblStyle styleId="{E513D60D-2DA0-48C3-A39E-EB454E2FAF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F083CB-66DC-43CF-BEB6-5153FE5711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6" d="100"/>
          <a:sy n="186" d="100"/>
        </p:scale>
        <p:origin x="26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66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05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7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92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32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20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19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3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68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7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05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4a6ccf88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e4a6ccf88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11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1116544">
            <a:off x="-450215" y="935353"/>
            <a:ext cx="1228641" cy="2878671"/>
            <a:chOff x="1994900" y="1724600"/>
            <a:chExt cx="742558" cy="1304788"/>
          </a:xfrm>
        </p:grpSpPr>
        <p:sp>
          <p:nvSpPr>
            <p:cNvPr id="10" name="Google Shape;10;p2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5874953" y="1666017"/>
            <a:ext cx="1362222" cy="3191512"/>
            <a:chOff x="1994900" y="1724600"/>
            <a:chExt cx="742558" cy="1304788"/>
          </a:xfrm>
        </p:grpSpPr>
        <p:sp>
          <p:nvSpPr>
            <p:cNvPr id="17" name="Google Shape;17;p2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6018208" y="91128"/>
            <a:ext cx="839785" cy="336867"/>
          </a:xfrm>
          <a:custGeom>
            <a:avLst/>
            <a:gdLst/>
            <a:ahLst/>
            <a:cxnLst/>
            <a:rect l="l" t="t" r="r" b="b"/>
            <a:pathLst>
              <a:path w="24210" h="7284" extrusionOk="0">
                <a:moveTo>
                  <a:pt x="1" y="0"/>
                </a:moveTo>
                <a:lnTo>
                  <a:pt x="1" y="277"/>
                </a:lnTo>
                <a:lnTo>
                  <a:pt x="2241" y="277"/>
                </a:lnTo>
                <a:cubicBezTo>
                  <a:pt x="2496" y="277"/>
                  <a:pt x="2728" y="375"/>
                  <a:pt x="2900" y="555"/>
                </a:cubicBezTo>
                <a:lnTo>
                  <a:pt x="4317" y="1971"/>
                </a:lnTo>
                <a:cubicBezTo>
                  <a:pt x="4549" y="2196"/>
                  <a:pt x="4849" y="2323"/>
                  <a:pt x="5178" y="2323"/>
                </a:cubicBezTo>
                <a:lnTo>
                  <a:pt x="11757" y="2323"/>
                </a:lnTo>
                <a:cubicBezTo>
                  <a:pt x="12012" y="2323"/>
                  <a:pt x="12244" y="2420"/>
                  <a:pt x="12416" y="2593"/>
                </a:cubicBezTo>
                <a:lnTo>
                  <a:pt x="16755" y="6931"/>
                </a:lnTo>
                <a:cubicBezTo>
                  <a:pt x="16979" y="7156"/>
                  <a:pt x="17287" y="7283"/>
                  <a:pt x="17609" y="7283"/>
                </a:cubicBezTo>
                <a:lnTo>
                  <a:pt x="20089" y="7283"/>
                </a:lnTo>
                <a:cubicBezTo>
                  <a:pt x="20763" y="7283"/>
                  <a:pt x="21303" y="6744"/>
                  <a:pt x="21303" y="6077"/>
                </a:cubicBezTo>
                <a:lnTo>
                  <a:pt x="21303" y="4698"/>
                </a:lnTo>
                <a:cubicBezTo>
                  <a:pt x="21303" y="4451"/>
                  <a:pt x="21400" y="4219"/>
                  <a:pt x="21572" y="4039"/>
                </a:cubicBezTo>
                <a:lnTo>
                  <a:pt x="24210" y="1409"/>
                </a:lnTo>
                <a:lnTo>
                  <a:pt x="24015" y="1207"/>
                </a:lnTo>
                <a:lnTo>
                  <a:pt x="21378" y="3844"/>
                </a:lnTo>
                <a:cubicBezTo>
                  <a:pt x="21153" y="4069"/>
                  <a:pt x="21025" y="4376"/>
                  <a:pt x="21025" y="4698"/>
                </a:cubicBezTo>
                <a:lnTo>
                  <a:pt x="21025" y="6077"/>
                </a:lnTo>
                <a:cubicBezTo>
                  <a:pt x="21025" y="6586"/>
                  <a:pt x="20606" y="7006"/>
                  <a:pt x="20089" y="7006"/>
                </a:cubicBezTo>
                <a:lnTo>
                  <a:pt x="17609" y="7006"/>
                </a:lnTo>
                <a:cubicBezTo>
                  <a:pt x="17361" y="7006"/>
                  <a:pt x="17129" y="6909"/>
                  <a:pt x="16949" y="6736"/>
                </a:cubicBezTo>
                <a:lnTo>
                  <a:pt x="12619" y="2398"/>
                </a:lnTo>
                <a:cubicBezTo>
                  <a:pt x="12386" y="2173"/>
                  <a:pt x="12079" y="2046"/>
                  <a:pt x="11757" y="2046"/>
                </a:cubicBezTo>
                <a:lnTo>
                  <a:pt x="5178" y="2046"/>
                </a:lnTo>
                <a:cubicBezTo>
                  <a:pt x="4924" y="2046"/>
                  <a:pt x="4691" y="1948"/>
                  <a:pt x="4519" y="1768"/>
                </a:cubicBezTo>
                <a:lnTo>
                  <a:pt x="3103" y="352"/>
                </a:lnTo>
                <a:cubicBezTo>
                  <a:pt x="2870" y="128"/>
                  <a:pt x="2571" y="0"/>
                  <a:pt x="22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" name="Google Shape;24;p2"/>
          <p:cNvSpPr/>
          <p:nvPr/>
        </p:nvSpPr>
        <p:spPr>
          <a:xfrm>
            <a:off x="119344" y="436975"/>
            <a:ext cx="682944" cy="13274"/>
          </a:xfrm>
          <a:custGeom>
            <a:avLst/>
            <a:gdLst/>
            <a:ahLst/>
            <a:cxnLst/>
            <a:rect l="l" t="t" r="r" b="b"/>
            <a:pathLst>
              <a:path w="19070" h="278" extrusionOk="0">
                <a:moveTo>
                  <a:pt x="0" y="1"/>
                </a:moveTo>
                <a:lnTo>
                  <a:pt x="0" y="278"/>
                </a:lnTo>
                <a:lnTo>
                  <a:pt x="19069" y="278"/>
                </a:lnTo>
                <a:lnTo>
                  <a:pt x="1906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" name="Google Shape;25;p2"/>
          <p:cNvSpPr/>
          <p:nvPr/>
        </p:nvSpPr>
        <p:spPr>
          <a:xfrm>
            <a:off x="926744" y="532526"/>
            <a:ext cx="87275" cy="116319"/>
          </a:xfrm>
          <a:custGeom>
            <a:avLst/>
            <a:gdLst/>
            <a:ahLst/>
            <a:cxnLst/>
            <a:rect l="l" t="t" r="r" b="b"/>
            <a:pathLst>
              <a:path w="2437" h="2436" extrusionOk="0">
                <a:moveTo>
                  <a:pt x="1222" y="278"/>
                </a:moveTo>
                <a:cubicBezTo>
                  <a:pt x="1732" y="278"/>
                  <a:pt x="2159" y="705"/>
                  <a:pt x="2159" y="1222"/>
                </a:cubicBezTo>
                <a:cubicBezTo>
                  <a:pt x="2159" y="1731"/>
                  <a:pt x="1732" y="2158"/>
                  <a:pt x="1222" y="2158"/>
                </a:cubicBezTo>
                <a:cubicBezTo>
                  <a:pt x="705" y="2158"/>
                  <a:pt x="278" y="1731"/>
                  <a:pt x="278" y="1222"/>
                </a:cubicBezTo>
                <a:cubicBezTo>
                  <a:pt x="278" y="705"/>
                  <a:pt x="705" y="278"/>
                  <a:pt x="1222" y="278"/>
                </a:cubicBezTo>
                <a:close/>
                <a:moveTo>
                  <a:pt x="1222" y="0"/>
                </a:moveTo>
                <a:cubicBezTo>
                  <a:pt x="548" y="0"/>
                  <a:pt x="1" y="547"/>
                  <a:pt x="1" y="1222"/>
                </a:cubicBezTo>
                <a:cubicBezTo>
                  <a:pt x="1" y="1888"/>
                  <a:pt x="548" y="2435"/>
                  <a:pt x="1222" y="2435"/>
                </a:cubicBezTo>
                <a:cubicBezTo>
                  <a:pt x="1889" y="2435"/>
                  <a:pt x="2436" y="1888"/>
                  <a:pt x="2436" y="1222"/>
                </a:cubicBezTo>
                <a:cubicBezTo>
                  <a:pt x="2436" y="547"/>
                  <a:pt x="1889" y="0"/>
                  <a:pt x="12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" name="Google Shape;26;p2"/>
          <p:cNvSpPr/>
          <p:nvPr/>
        </p:nvSpPr>
        <p:spPr>
          <a:xfrm>
            <a:off x="845247" y="4737226"/>
            <a:ext cx="164483" cy="219249"/>
          </a:xfrm>
          <a:custGeom>
            <a:avLst/>
            <a:gdLst/>
            <a:ahLst/>
            <a:cxnLst/>
            <a:rect l="l" t="t" r="r" b="b"/>
            <a:pathLst>
              <a:path w="3508" h="3507" extrusionOk="0">
                <a:moveTo>
                  <a:pt x="1754" y="278"/>
                </a:moveTo>
                <a:cubicBezTo>
                  <a:pt x="2563" y="278"/>
                  <a:pt x="3230" y="944"/>
                  <a:pt x="3230" y="1754"/>
                </a:cubicBezTo>
                <a:cubicBezTo>
                  <a:pt x="3230" y="2570"/>
                  <a:pt x="2563" y="3230"/>
                  <a:pt x="1754" y="3230"/>
                </a:cubicBezTo>
                <a:cubicBezTo>
                  <a:pt x="937" y="3230"/>
                  <a:pt x="278" y="2570"/>
                  <a:pt x="278" y="1754"/>
                </a:cubicBezTo>
                <a:cubicBezTo>
                  <a:pt x="278" y="944"/>
                  <a:pt x="937" y="278"/>
                  <a:pt x="1754" y="278"/>
                </a:cubicBezTo>
                <a:close/>
                <a:moveTo>
                  <a:pt x="1754" y="0"/>
                </a:moveTo>
                <a:cubicBezTo>
                  <a:pt x="787" y="0"/>
                  <a:pt x="1" y="787"/>
                  <a:pt x="1" y="1754"/>
                </a:cubicBezTo>
                <a:cubicBezTo>
                  <a:pt x="1" y="2720"/>
                  <a:pt x="787" y="3507"/>
                  <a:pt x="1754" y="3507"/>
                </a:cubicBezTo>
                <a:cubicBezTo>
                  <a:pt x="2720" y="3507"/>
                  <a:pt x="3507" y="2720"/>
                  <a:pt x="3507" y="1754"/>
                </a:cubicBezTo>
                <a:cubicBezTo>
                  <a:pt x="3507" y="787"/>
                  <a:pt x="2720" y="0"/>
                  <a:pt x="17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" name="Google Shape;27;p2"/>
          <p:cNvSpPr/>
          <p:nvPr/>
        </p:nvSpPr>
        <p:spPr>
          <a:xfrm>
            <a:off x="3" y="4433696"/>
            <a:ext cx="708620" cy="423931"/>
          </a:xfrm>
          <a:custGeom>
            <a:avLst/>
            <a:gdLst/>
            <a:ahLst/>
            <a:cxnLst/>
            <a:rect l="l" t="t" r="r" b="b"/>
            <a:pathLst>
              <a:path w="15113" h="6781" extrusionOk="0">
                <a:moveTo>
                  <a:pt x="0" y="0"/>
                </a:moveTo>
                <a:lnTo>
                  <a:pt x="0" y="277"/>
                </a:lnTo>
                <a:lnTo>
                  <a:pt x="3402" y="277"/>
                </a:lnTo>
                <a:cubicBezTo>
                  <a:pt x="3799" y="277"/>
                  <a:pt x="4114" y="599"/>
                  <a:pt x="4114" y="989"/>
                </a:cubicBezTo>
                <a:lnTo>
                  <a:pt x="4114" y="2135"/>
                </a:lnTo>
                <a:cubicBezTo>
                  <a:pt x="4114" y="2398"/>
                  <a:pt x="4218" y="2645"/>
                  <a:pt x="4406" y="2832"/>
                </a:cubicBezTo>
                <a:lnTo>
                  <a:pt x="8062" y="6489"/>
                </a:lnTo>
                <a:cubicBezTo>
                  <a:pt x="8250" y="6676"/>
                  <a:pt x="8497" y="6781"/>
                  <a:pt x="8767" y="6781"/>
                </a:cubicBezTo>
                <a:lnTo>
                  <a:pt x="15113" y="6781"/>
                </a:lnTo>
                <a:lnTo>
                  <a:pt x="15113" y="6504"/>
                </a:lnTo>
                <a:lnTo>
                  <a:pt x="8767" y="6504"/>
                </a:lnTo>
                <a:cubicBezTo>
                  <a:pt x="8572" y="6504"/>
                  <a:pt x="8392" y="6429"/>
                  <a:pt x="8257" y="6294"/>
                </a:cubicBezTo>
                <a:lnTo>
                  <a:pt x="4601" y="2637"/>
                </a:lnTo>
                <a:cubicBezTo>
                  <a:pt x="4473" y="2503"/>
                  <a:pt x="4391" y="2323"/>
                  <a:pt x="4391" y="2135"/>
                </a:cubicBezTo>
                <a:lnTo>
                  <a:pt x="4391" y="989"/>
                </a:lnTo>
                <a:cubicBezTo>
                  <a:pt x="4391" y="442"/>
                  <a:pt x="3949" y="0"/>
                  <a:pt x="34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8" name="Google Shape;28;p2"/>
          <p:cNvGrpSpPr/>
          <p:nvPr/>
        </p:nvGrpSpPr>
        <p:grpSpPr>
          <a:xfrm>
            <a:off x="2328870" y="-642789"/>
            <a:ext cx="968674" cy="1291624"/>
            <a:chOff x="3734875" y="-378091"/>
            <a:chExt cx="910579" cy="910620"/>
          </a:xfrm>
        </p:grpSpPr>
        <p:sp>
          <p:nvSpPr>
            <p:cNvPr id="29" name="Google Shape;29;p2"/>
            <p:cNvSpPr/>
            <p:nvPr/>
          </p:nvSpPr>
          <p:spPr>
            <a:xfrm>
              <a:off x="3734875" y="-378091"/>
              <a:ext cx="910579" cy="910620"/>
            </a:xfrm>
            <a:custGeom>
              <a:avLst/>
              <a:gdLst/>
              <a:ahLst/>
              <a:cxnLst/>
              <a:rect l="l" t="t" r="r" b="b"/>
              <a:pathLst>
                <a:path w="21992" h="21993" extrusionOk="0">
                  <a:moveTo>
                    <a:pt x="11000" y="1762"/>
                  </a:moveTo>
                  <a:cubicBezTo>
                    <a:pt x="16087" y="1762"/>
                    <a:pt x="20238" y="5905"/>
                    <a:pt x="20238" y="11000"/>
                  </a:cubicBezTo>
                  <a:cubicBezTo>
                    <a:pt x="20238" y="16095"/>
                    <a:pt x="16087" y="20239"/>
                    <a:pt x="11000" y="20239"/>
                  </a:cubicBezTo>
                  <a:cubicBezTo>
                    <a:pt x="5905" y="20239"/>
                    <a:pt x="1754" y="16095"/>
                    <a:pt x="1754" y="11000"/>
                  </a:cubicBezTo>
                  <a:cubicBezTo>
                    <a:pt x="1754" y="5905"/>
                    <a:pt x="5905" y="1762"/>
                    <a:pt x="11000" y="1762"/>
                  </a:cubicBezTo>
                  <a:close/>
                  <a:moveTo>
                    <a:pt x="11000" y="1"/>
                  </a:moveTo>
                  <a:cubicBezTo>
                    <a:pt x="4931" y="1"/>
                    <a:pt x="0" y="4931"/>
                    <a:pt x="0" y="11000"/>
                  </a:cubicBezTo>
                  <a:cubicBezTo>
                    <a:pt x="0" y="17062"/>
                    <a:pt x="4931" y="21992"/>
                    <a:pt x="11000" y="21992"/>
                  </a:cubicBezTo>
                  <a:cubicBezTo>
                    <a:pt x="17061" y="21992"/>
                    <a:pt x="21992" y="17062"/>
                    <a:pt x="21992" y="11000"/>
                  </a:cubicBezTo>
                  <a:cubicBezTo>
                    <a:pt x="21992" y="4931"/>
                    <a:pt x="17061" y="1"/>
                    <a:pt x="11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78222" y="-234744"/>
              <a:ext cx="623891" cy="623932"/>
            </a:xfrm>
            <a:custGeom>
              <a:avLst/>
              <a:gdLst/>
              <a:ahLst/>
              <a:cxnLst/>
              <a:rect l="l" t="t" r="r" b="b"/>
              <a:pathLst>
                <a:path w="15068" h="15069" extrusionOk="0">
                  <a:moveTo>
                    <a:pt x="7538" y="1177"/>
                  </a:moveTo>
                  <a:cubicBezTo>
                    <a:pt x="11044" y="1177"/>
                    <a:pt x="13899" y="4024"/>
                    <a:pt x="13899" y="7538"/>
                  </a:cubicBezTo>
                  <a:cubicBezTo>
                    <a:pt x="13899" y="11045"/>
                    <a:pt x="11044" y="13900"/>
                    <a:pt x="7538" y="13900"/>
                  </a:cubicBezTo>
                  <a:cubicBezTo>
                    <a:pt x="4024" y="13900"/>
                    <a:pt x="1169" y="11045"/>
                    <a:pt x="1169" y="7538"/>
                  </a:cubicBezTo>
                  <a:cubicBezTo>
                    <a:pt x="1169" y="4024"/>
                    <a:pt x="4024" y="1177"/>
                    <a:pt x="7538" y="1177"/>
                  </a:cubicBezTo>
                  <a:close/>
                  <a:moveTo>
                    <a:pt x="7538" y="1"/>
                  </a:moveTo>
                  <a:cubicBezTo>
                    <a:pt x="3379" y="1"/>
                    <a:pt x="0" y="3380"/>
                    <a:pt x="0" y="7538"/>
                  </a:cubicBezTo>
                  <a:cubicBezTo>
                    <a:pt x="0" y="11689"/>
                    <a:pt x="3379" y="15068"/>
                    <a:pt x="7538" y="15068"/>
                  </a:cubicBezTo>
                  <a:cubicBezTo>
                    <a:pt x="11689" y="15068"/>
                    <a:pt x="15068" y="11689"/>
                    <a:pt x="15068" y="7538"/>
                  </a:cubicBezTo>
                  <a:cubicBezTo>
                    <a:pt x="15068" y="3380"/>
                    <a:pt x="11689" y="1"/>
                    <a:pt x="7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2391956" y="4604003"/>
            <a:ext cx="252135" cy="28513"/>
          </a:xfrm>
          <a:custGeom>
            <a:avLst/>
            <a:gdLst/>
            <a:ahLst/>
            <a:cxnLst/>
            <a:rect l="l" t="t" r="r" b="b"/>
            <a:pathLst>
              <a:path w="6025" h="511" extrusionOk="0">
                <a:moveTo>
                  <a:pt x="255" y="1"/>
                </a:moveTo>
                <a:cubicBezTo>
                  <a:pt x="113" y="1"/>
                  <a:pt x="1" y="121"/>
                  <a:pt x="1" y="256"/>
                </a:cubicBezTo>
                <a:cubicBezTo>
                  <a:pt x="1" y="398"/>
                  <a:pt x="113" y="510"/>
                  <a:pt x="255" y="510"/>
                </a:cubicBezTo>
                <a:lnTo>
                  <a:pt x="5770" y="510"/>
                </a:lnTo>
                <a:cubicBezTo>
                  <a:pt x="5905" y="510"/>
                  <a:pt x="6025" y="398"/>
                  <a:pt x="6025" y="256"/>
                </a:cubicBezTo>
                <a:cubicBezTo>
                  <a:pt x="6025" y="121"/>
                  <a:pt x="5905" y="1"/>
                  <a:pt x="5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" name="Google Shape;32;p2"/>
          <p:cNvSpPr/>
          <p:nvPr/>
        </p:nvSpPr>
        <p:spPr>
          <a:xfrm>
            <a:off x="2518002" y="4718550"/>
            <a:ext cx="556915" cy="47316"/>
          </a:xfrm>
          <a:custGeom>
            <a:avLst/>
            <a:gdLst/>
            <a:ahLst/>
            <a:cxnLst/>
            <a:rect l="l" t="t" r="r" b="b"/>
            <a:pathLst>
              <a:path w="13308" h="848" extrusionOk="0">
                <a:moveTo>
                  <a:pt x="420" y="1"/>
                </a:moveTo>
                <a:cubicBezTo>
                  <a:pt x="188" y="1"/>
                  <a:pt x="1" y="188"/>
                  <a:pt x="1" y="428"/>
                </a:cubicBezTo>
                <a:cubicBezTo>
                  <a:pt x="1" y="660"/>
                  <a:pt x="188" y="848"/>
                  <a:pt x="420" y="848"/>
                </a:cubicBezTo>
                <a:lnTo>
                  <a:pt x="12888" y="848"/>
                </a:lnTo>
                <a:cubicBezTo>
                  <a:pt x="13120" y="848"/>
                  <a:pt x="13308" y="660"/>
                  <a:pt x="13308" y="428"/>
                </a:cubicBezTo>
                <a:cubicBezTo>
                  <a:pt x="13308" y="188"/>
                  <a:pt x="13120" y="1"/>
                  <a:pt x="12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3" name="Google Shape;33;p2"/>
          <p:cNvGrpSpPr/>
          <p:nvPr/>
        </p:nvGrpSpPr>
        <p:grpSpPr>
          <a:xfrm rot="10609067">
            <a:off x="4023421" y="-378841"/>
            <a:ext cx="594926" cy="1393836"/>
            <a:chOff x="1994900" y="1724600"/>
            <a:chExt cx="742558" cy="1304788"/>
          </a:xfrm>
        </p:grpSpPr>
        <p:sp>
          <p:nvSpPr>
            <p:cNvPr id="34" name="Google Shape;34;p2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3744620" y="4765879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Google Shape;41;p2"/>
          <p:cNvSpPr/>
          <p:nvPr/>
        </p:nvSpPr>
        <p:spPr>
          <a:xfrm>
            <a:off x="4646907" y="-213099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784560" y="1143550"/>
            <a:ext cx="3396600" cy="23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784560" y="3524150"/>
            <a:ext cx="3396600" cy="4758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6"/>
          <p:cNvGrpSpPr/>
          <p:nvPr/>
        </p:nvGrpSpPr>
        <p:grpSpPr>
          <a:xfrm rot="-1116554">
            <a:off x="-314093" y="2786797"/>
            <a:ext cx="1296867" cy="3038517"/>
            <a:chOff x="1994900" y="1724600"/>
            <a:chExt cx="742558" cy="1304788"/>
          </a:xfrm>
        </p:grpSpPr>
        <p:sp>
          <p:nvSpPr>
            <p:cNvPr id="149" name="Google Shape;149;p6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55" name="Google Shape;155;p6"/>
          <p:cNvGrpSpPr/>
          <p:nvPr/>
        </p:nvGrpSpPr>
        <p:grpSpPr>
          <a:xfrm rot="-10507009">
            <a:off x="5999934" y="-1496692"/>
            <a:ext cx="1290162" cy="3022684"/>
            <a:chOff x="1994900" y="1724600"/>
            <a:chExt cx="742558" cy="1304788"/>
          </a:xfrm>
        </p:grpSpPr>
        <p:sp>
          <p:nvSpPr>
            <p:cNvPr id="156" name="Google Shape;156;p6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173698" y="-7"/>
            <a:ext cx="708620" cy="423931"/>
          </a:xfrm>
          <a:custGeom>
            <a:avLst/>
            <a:gdLst/>
            <a:ahLst/>
            <a:cxnLst/>
            <a:rect l="l" t="t" r="r" b="b"/>
            <a:pathLst>
              <a:path w="15113" h="6781" extrusionOk="0">
                <a:moveTo>
                  <a:pt x="0" y="0"/>
                </a:moveTo>
                <a:lnTo>
                  <a:pt x="0" y="277"/>
                </a:lnTo>
                <a:lnTo>
                  <a:pt x="3402" y="277"/>
                </a:lnTo>
                <a:cubicBezTo>
                  <a:pt x="3799" y="277"/>
                  <a:pt x="4114" y="599"/>
                  <a:pt x="4114" y="989"/>
                </a:cubicBezTo>
                <a:lnTo>
                  <a:pt x="4114" y="2135"/>
                </a:lnTo>
                <a:cubicBezTo>
                  <a:pt x="4114" y="2398"/>
                  <a:pt x="4218" y="2645"/>
                  <a:pt x="4406" y="2832"/>
                </a:cubicBezTo>
                <a:lnTo>
                  <a:pt x="8062" y="6489"/>
                </a:lnTo>
                <a:cubicBezTo>
                  <a:pt x="8250" y="6676"/>
                  <a:pt x="8497" y="6781"/>
                  <a:pt x="8767" y="6781"/>
                </a:cubicBezTo>
                <a:lnTo>
                  <a:pt x="15113" y="6781"/>
                </a:lnTo>
                <a:lnTo>
                  <a:pt x="15113" y="6504"/>
                </a:lnTo>
                <a:lnTo>
                  <a:pt x="8767" y="6504"/>
                </a:lnTo>
                <a:cubicBezTo>
                  <a:pt x="8572" y="6504"/>
                  <a:pt x="8392" y="6429"/>
                  <a:pt x="8257" y="6294"/>
                </a:cubicBezTo>
                <a:lnTo>
                  <a:pt x="4601" y="2637"/>
                </a:lnTo>
                <a:cubicBezTo>
                  <a:pt x="4473" y="2503"/>
                  <a:pt x="4391" y="2323"/>
                  <a:pt x="4391" y="2135"/>
                </a:cubicBezTo>
                <a:lnTo>
                  <a:pt x="4391" y="989"/>
                </a:lnTo>
                <a:cubicBezTo>
                  <a:pt x="4391" y="442"/>
                  <a:pt x="3949" y="0"/>
                  <a:pt x="34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3" name="Google Shape;163;p6"/>
          <p:cNvSpPr/>
          <p:nvPr/>
        </p:nvSpPr>
        <p:spPr>
          <a:xfrm>
            <a:off x="5720045" y="4742278"/>
            <a:ext cx="682945" cy="13275"/>
          </a:xfrm>
          <a:custGeom>
            <a:avLst/>
            <a:gdLst/>
            <a:ahLst/>
            <a:cxnLst/>
            <a:rect l="l" t="t" r="r" b="b"/>
            <a:pathLst>
              <a:path w="19070" h="278" extrusionOk="0">
                <a:moveTo>
                  <a:pt x="0" y="1"/>
                </a:moveTo>
                <a:lnTo>
                  <a:pt x="0" y="278"/>
                </a:lnTo>
                <a:lnTo>
                  <a:pt x="19069" y="278"/>
                </a:lnTo>
                <a:lnTo>
                  <a:pt x="1906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4" name="Google Shape;164;p6"/>
          <p:cNvSpPr/>
          <p:nvPr/>
        </p:nvSpPr>
        <p:spPr>
          <a:xfrm>
            <a:off x="6527444" y="4837826"/>
            <a:ext cx="87275" cy="116319"/>
          </a:xfrm>
          <a:custGeom>
            <a:avLst/>
            <a:gdLst/>
            <a:ahLst/>
            <a:cxnLst/>
            <a:rect l="l" t="t" r="r" b="b"/>
            <a:pathLst>
              <a:path w="2437" h="2436" extrusionOk="0">
                <a:moveTo>
                  <a:pt x="1222" y="278"/>
                </a:moveTo>
                <a:cubicBezTo>
                  <a:pt x="1732" y="278"/>
                  <a:pt x="2159" y="705"/>
                  <a:pt x="2159" y="1222"/>
                </a:cubicBezTo>
                <a:cubicBezTo>
                  <a:pt x="2159" y="1731"/>
                  <a:pt x="1732" y="2158"/>
                  <a:pt x="1222" y="2158"/>
                </a:cubicBezTo>
                <a:cubicBezTo>
                  <a:pt x="705" y="2158"/>
                  <a:pt x="278" y="1731"/>
                  <a:pt x="278" y="1222"/>
                </a:cubicBezTo>
                <a:cubicBezTo>
                  <a:pt x="278" y="705"/>
                  <a:pt x="705" y="278"/>
                  <a:pt x="1222" y="278"/>
                </a:cubicBezTo>
                <a:close/>
                <a:moveTo>
                  <a:pt x="1222" y="0"/>
                </a:moveTo>
                <a:cubicBezTo>
                  <a:pt x="548" y="0"/>
                  <a:pt x="1" y="547"/>
                  <a:pt x="1" y="1222"/>
                </a:cubicBezTo>
                <a:cubicBezTo>
                  <a:pt x="1" y="1888"/>
                  <a:pt x="548" y="2435"/>
                  <a:pt x="1222" y="2435"/>
                </a:cubicBezTo>
                <a:cubicBezTo>
                  <a:pt x="1889" y="2435"/>
                  <a:pt x="2436" y="1888"/>
                  <a:pt x="2436" y="1222"/>
                </a:cubicBezTo>
                <a:cubicBezTo>
                  <a:pt x="2436" y="547"/>
                  <a:pt x="1889" y="0"/>
                  <a:pt x="12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5" name="Google Shape;165;p6"/>
          <p:cNvSpPr/>
          <p:nvPr/>
        </p:nvSpPr>
        <p:spPr>
          <a:xfrm>
            <a:off x="960664" y="4887075"/>
            <a:ext cx="556915" cy="47316"/>
          </a:xfrm>
          <a:custGeom>
            <a:avLst/>
            <a:gdLst/>
            <a:ahLst/>
            <a:cxnLst/>
            <a:rect l="l" t="t" r="r" b="b"/>
            <a:pathLst>
              <a:path w="13308" h="848" extrusionOk="0">
                <a:moveTo>
                  <a:pt x="420" y="1"/>
                </a:moveTo>
                <a:cubicBezTo>
                  <a:pt x="188" y="1"/>
                  <a:pt x="1" y="188"/>
                  <a:pt x="1" y="428"/>
                </a:cubicBezTo>
                <a:cubicBezTo>
                  <a:pt x="1" y="660"/>
                  <a:pt x="188" y="848"/>
                  <a:pt x="420" y="848"/>
                </a:cubicBezTo>
                <a:lnTo>
                  <a:pt x="12888" y="848"/>
                </a:lnTo>
                <a:cubicBezTo>
                  <a:pt x="13120" y="848"/>
                  <a:pt x="13308" y="660"/>
                  <a:pt x="13308" y="428"/>
                </a:cubicBezTo>
                <a:cubicBezTo>
                  <a:pt x="13308" y="188"/>
                  <a:pt x="13120" y="1"/>
                  <a:pt x="12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6" name="Google Shape;166;p6"/>
          <p:cNvSpPr/>
          <p:nvPr/>
        </p:nvSpPr>
        <p:spPr>
          <a:xfrm>
            <a:off x="5034552" y="135100"/>
            <a:ext cx="556915" cy="47316"/>
          </a:xfrm>
          <a:custGeom>
            <a:avLst/>
            <a:gdLst/>
            <a:ahLst/>
            <a:cxnLst/>
            <a:rect l="l" t="t" r="r" b="b"/>
            <a:pathLst>
              <a:path w="13308" h="848" extrusionOk="0">
                <a:moveTo>
                  <a:pt x="420" y="1"/>
                </a:moveTo>
                <a:cubicBezTo>
                  <a:pt x="188" y="1"/>
                  <a:pt x="1" y="188"/>
                  <a:pt x="1" y="428"/>
                </a:cubicBezTo>
                <a:cubicBezTo>
                  <a:pt x="1" y="660"/>
                  <a:pt x="188" y="848"/>
                  <a:pt x="420" y="848"/>
                </a:cubicBezTo>
                <a:lnTo>
                  <a:pt x="12888" y="848"/>
                </a:lnTo>
                <a:cubicBezTo>
                  <a:pt x="13120" y="848"/>
                  <a:pt x="13308" y="660"/>
                  <a:pt x="13308" y="428"/>
                </a:cubicBezTo>
                <a:cubicBezTo>
                  <a:pt x="13308" y="188"/>
                  <a:pt x="13120" y="1"/>
                  <a:pt x="12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7" name="Google Shape;167;p6"/>
          <p:cNvSpPr/>
          <p:nvPr/>
        </p:nvSpPr>
        <p:spPr>
          <a:xfrm>
            <a:off x="5163139" y="296213"/>
            <a:ext cx="556915" cy="47316"/>
          </a:xfrm>
          <a:custGeom>
            <a:avLst/>
            <a:gdLst/>
            <a:ahLst/>
            <a:cxnLst/>
            <a:rect l="l" t="t" r="r" b="b"/>
            <a:pathLst>
              <a:path w="13308" h="848" extrusionOk="0">
                <a:moveTo>
                  <a:pt x="420" y="1"/>
                </a:moveTo>
                <a:cubicBezTo>
                  <a:pt x="188" y="1"/>
                  <a:pt x="1" y="188"/>
                  <a:pt x="1" y="428"/>
                </a:cubicBezTo>
                <a:cubicBezTo>
                  <a:pt x="1" y="660"/>
                  <a:pt x="188" y="848"/>
                  <a:pt x="420" y="848"/>
                </a:cubicBezTo>
                <a:lnTo>
                  <a:pt x="12888" y="848"/>
                </a:lnTo>
                <a:cubicBezTo>
                  <a:pt x="13120" y="848"/>
                  <a:pt x="13308" y="660"/>
                  <a:pt x="13308" y="428"/>
                </a:cubicBezTo>
                <a:cubicBezTo>
                  <a:pt x="13308" y="188"/>
                  <a:pt x="13120" y="1"/>
                  <a:pt x="128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8" name="Google Shape;168;p6"/>
          <p:cNvSpPr/>
          <p:nvPr/>
        </p:nvSpPr>
        <p:spPr>
          <a:xfrm>
            <a:off x="452678" y="4801113"/>
            <a:ext cx="164483" cy="219249"/>
          </a:xfrm>
          <a:custGeom>
            <a:avLst/>
            <a:gdLst/>
            <a:ahLst/>
            <a:cxnLst/>
            <a:rect l="l" t="t" r="r" b="b"/>
            <a:pathLst>
              <a:path w="3508" h="3507" extrusionOk="0">
                <a:moveTo>
                  <a:pt x="1754" y="278"/>
                </a:moveTo>
                <a:cubicBezTo>
                  <a:pt x="2563" y="278"/>
                  <a:pt x="3230" y="944"/>
                  <a:pt x="3230" y="1754"/>
                </a:cubicBezTo>
                <a:cubicBezTo>
                  <a:pt x="3230" y="2570"/>
                  <a:pt x="2563" y="3230"/>
                  <a:pt x="1754" y="3230"/>
                </a:cubicBezTo>
                <a:cubicBezTo>
                  <a:pt x="937" y="3230"/>
                  <a:pt x="278" y="2570"/>
                  <a:pt x="278" y="1754"/>
                </a:cubicBezTo>
                <a:cubicBezTo>
                  <a:pt x="278" y="944"/>
                  <a:pt x="937" y="278"/>
                  <a:pt x="1754" y="278"/>
                </a:cubicBezTo>
                <a:close/>
                <a:moveTo>
                  <a:pt x="1754" y="0"/>
                </a:moveTo>
                <a:cubicBezTo>
                  <a:pt x="787" y="0"/>
                  <a:pt x="1" y="787"/>
                  <a:pt x="1" y="1754"/>
                </a:cubicBezTo>
                <a:cubicBezTo>
                  <a:pt x="1" y="2720"/>
                  <a:pt x="787" y="3507"/>
                  <a:pt x="1754" y="3507"/>
                </a:cubicBezTo>
                <a:cubicBezTo>
                  <a:pt x="2720" y="3507"/>
                  <a:pt x="3507" y="2720"/>
                  <a:pt x="3507" y="1754"/>
                </a:cubicBezTo>
                <a:cubicBezTo>
                  <a:pt x="3507" y="787"/>
                  <a:pt x="2720" y="0"/>
                  <a:pt x="17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9" name="Google Shape;169;p6"/>
          <p:cNvSpPr/>
          <p:nvPr/>
        </p:nvSpPr>
        <p:spPr>
          <a:xfrm>
            <a:off x="3843339" y="-280824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0" name="Google Shape;170;p6"/>
          <p:cNvSpPr/>
          <p:nvPr/>
        </p:nvSpPr>
        <p:spPr>
          <a:xfrm>
            <a:off x="-231994" y="1526779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1" name="Google Shape;171;p6"/>
          <p:cNvSpPr/>
          <p:nvPr/>
        </p:nvSpPr>
        <p:spPr>
          <a:xfrm>
            <a:off x="3843335" y="4887088"/>
            <a:ext cx="164483" cy="219249"/>
          </a:xfrm>
          <a:custGeom>
            <a:avLst/>
            <a:gdLst/>
            <a:ahLst/>
            <a:cxnLst/>
            <a:rect l="l" t="t" r="r" b="b"/>
            <a:pathLst>
              <a:path w="3508" h="3507" extrusionOk="0">
                <a:moveTo>
                  <a:pt x="1754" y="278"/>
                </a:moveTo>
                <a:cubicBezTo>
                  <a:pt x="2563" y="278"/>
                  <a:pt x="3230" y="944"/>
                  <a:pt x="3230" y="1754"/>
                </a:cubicBezTo>
                <a:cubicBezTo>
                  <a:pt x="3230" y="2570"/>
                  <a:pt x="2563" y="3230"/>
                  <a:pt x="1754" y="3230"/>
                </a:cubicBezTo>
                <a:cubicBezTo>
                  <a:pt x="937" y="3230"/>
                  <a:pt x="278" y="2570"/>
                  <a:pt x="278" y="1754"/>
                </a:cubicBezTo>
                <a:cubicBezTo>
                  <a:pt x="278" y="944"/>
                  <a:pt x="937" y="278"/>
                  <a:pt x="1754" y="278"/>
                </a:cubicBezTo>
                <a:close/>
                <a:moveTo>
                  <a:pt x="1754" y="0"/>
                </a:moveTo>
                <a:cubicBezTo>
                  <a:pt x="787" y="0"/>
                  <a:pt x="1" y="787"/>
                  <a:pt x="1" y="1754"/>
                </a:cubicBezTo>
                <a:cubicBezTo>
                  <a:pt x="1" y="2720"/>
                  <a:pt x="787" y="3507"/>
                  <a:pt x="1754" y="3507"/>
                </a:cubicBezTo>
                <a:cubicBezTo>
                  <a:pt x="2720" y="3507"/>
                  <a:pt x="3507" y="2720"/>
                  <a:pt x="3507" y="1754"/>
                </a:cubicBezTo>
                <a:cubicBezTo>
                  <a:pt x="3507" y="787"/>
                  <a:pt x="2720" y="0"/>
                  <a:pt x="17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1738463" y="1307100"/>
            <a:ext cx="3381075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1601663" y="1189100"/>
            <a:ext cx="3654675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subTitle" idx="1"/>
          </p:nvPr>
        </p:nvSpPr>
        <p:spPr>
          <a:xfrm>
            <a:off x="1601663" y="3153500"/>
            <a:ext cx="3654675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540000" y="4014450"/>
            <a:ext cx="5778000" cy="572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 rot="-9683456" flipH="1">
            <a:off x="-450215" y="1142461"/>
            <a:ext cx="1228641" cy="2878671"/>
            <a:chOff x="1994900" y="1724600"/>
            <a:chExt cx="742558" cy="1304788"/>
          </a:xfrm>
        </p:grpSpPr>
        <p:sp>
          <p:nvSpPr>
            <p:cNvPr id="541" name="Google Shape;541;p21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10800000" flipH="1">
            <a:off x="6360530" y="1437138"/>
            <a:ext cx="876645" cy="2053867"/>
            <a:chOff x="1994900" y="1724600"/>
            <a:chExt cx="742558" cy="1304788"/>
          </a:xfrm>
        </p:grpSpPr>
        <p:sp>
          <p:nvSpPr>
            <p:cNvPr id="548" name="Google Shape;548;p21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54" name="Google Shape;554;p21"/>
          <p:cNvSpPr/>
          <p:nvPr/>
        </p:nvSpPr>
        <p:spPr>
          <a:xfrm rot="10800000" flipH="1">
            <a:off x="6018208" y="45844"/>
            <a:ext cx="839785" cy="336867"/>
          </a:xfrm>
          <a:custGeom>
            <a:avLst/>
            <a:gdLst/>
            <a:ahLst/>
            <a:cxnLst/>
            <a:rect l="l" t="t" r="r" b="b"/>
            <a:pathLst>
              <a:path w="24210" h="7284" extrusionOk="0">
                <a:moveTo>
                  <a:pt x="1" y="0"/>
                </a:moveTo>
                <a:lnTo>
                  <a:pt x="1" y="277"/>
                </a:lnTo>
                <a:lnTo>
                  <a:pt x="2241" y="277"/>
                </a:lnTo>
                <a:cubicBezTo>
                  <a:pt x="2496" y="277"/>
                  <a:pt x="2728" y="375"/>
                  <a:pt x="2900" y="555"/>
                </a:cubicBezTo>
                <a:lnTo>
                  <a:pt x="4317" y="1971"/>
                </a:lnTo>
                <a:cubicBezTo>
                  <a:pt x="4549" y="2196"/>
                  <a:pt x="4849" y="2323"/>
                  <a:pt x="5178" y="2323"/>
                </a:cubicBezTo>
                <a:lnTo>
                  <a:pt x="11757" y="2323"/>
                </a:lnTo>
                <a:cubicBezTo>
                  <a:pt x="12012" y="2323"/>
                  <a:pt x="12244" y="2420"/>
                  <a:pt x="12416" y="2593"/>
                </a:cubicBezTo>
                <a:lnTo>
                  <a:pt x="16755" y="6931"/>
                </a:lnTo>
                <a:cubicBezTo>
                  <a:pt x="16979" y="7156"/>
                  <a:pt x="17287" y="7283"/>
                  <a:pt x="17609" y="7283"/>
                </a:cubicBezTo>
                <a:lnTo>
                  <a:pt x="20089" y="7283"/>
                </a:lnTo>
                <a:cubicBezTo>
                  <a:pt x="20763" y="7283"/>
                  <a:pt x="21303" y="6744"/>
                  <a:pt x="21303" y="6077"/>
                </a:cubicBezTo>
                <a:lnTo>
                  <a:pt x="21303" y="4698"/>
                </a:lnTo>
                <a:cubicBezTo>
                  <a:pt x="21303" y="4451"/>
                  <a:pt x="21400" y="4219"/>
                  <a:pt x="21572" y="4039"/>
                </a:cubicBezTo>
                <a:lnTo>
                  <a:pt x="24210" y="1409"/>
                </a:lnTo>
                <a:lnTo>
                  <a:pt x="24015" y="1207"/>
                </a:lnTo>
                <a:lnTo>
                  <a:pt x="21378" y="3844"/>
                </a:lnTo>
                <a:cubicBezTo>
                  <a:pt x="21153" y="4069"/>
                  <a:pt x="21025" y="4376"/>
                  <a:pt x="21025" y="4698"/>
                </a:cubicBezTo>
                <a:lnTo>
                  <a:pt x="21025" y="6077"/>
                </a:lnTo>
                <a:cubicBezTo>
                  <a:pt x="21025" y="6586"/>
                  <a:pt x="20606" y="7006"/>
                  <a:pt x="20089" y="7006"/>
                </a:cubicBezTo>
                <a:lnTo>
                  <a:pt x="17609" y="7006"/>
                </a:lnTo>
                <a:cubicBezTo>
                  <a:pt x="17361" y="7006"/>
                  <a:pt x="17129" y="6909"/>
                  <a:pt x="16949" y="6736"/>
                </a:cubicBezTo>
                <a:lnTo>
                  <a:pt x="12619" y="2398"/>
                </a:lnTo>
                <a:cubicBezTo>
                  <a:pt x="12386" y="2173"/>
                  <a:pt x="12079" y="2046"/>
                  <a:pt x="11757" y="2046"/>
                </a:cubicBezTo>
                <a:lnTo>
                  <a:pt x="5178" y="2046"/>
                </a:lnTo>
                <a:cubicBezTo>
                  <a:pt x="4924" y="2046"/>
                  <a:pt x="4691" y="1948"/>
                  <a:pt x="4519" y="1768"/>
                </a:cubicBezTo>
                <a:lnTo>
                  <a:pt x="3103" y="352"/>
                </a:lnTo>
                <a:cubicBezTo>
                  <a:pt x="2870" y="128"/>
                  <a:pt x="2571" y="0"/>
                  <a:pt x="22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5" name="Google Shape;555;p21"/>
          <p:cNvSpPr/>
          <p:nvPr/>
        </p:nvSpPr>
        <p:spPr>
          <a:xfrm rot="10800000" flipH="1">
            <a:off x="326775" y="4900361"/>
            <a:ext cx="682944" cy="13275"/>
          </a:xfrm>
          <a:custGeom>
            <a:avLst/>
            <a:gdLst/>
            <a:ahLst/>
            <a:cxnLst/>
            <a:rect l="l" t="t" r="r" b="b"/>
            <a:pathLst>
              <a:path w="19070" h="278" extrusionOk="0">
                <a:moveTo>
                  <a:pt x="0" y="1"/>
                </a:moveTo>
                <a:lnTo>
                  <a:pt x="0" y="278"/>
                </a:lnTo>
                <a:lnTo>
                  <a:pt x="19069" y="278"/>
                </a:lnTo>
                <a:lnTo>
                  <a:pt x="1906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6" name="Google Shape;556;p21"/>
          <p:cNvSpPr/>
          <p:nvPr/>
        </p:nvSpPr>
        <p:spPr>
          <a:xfrm rot="10800000" flipH="1">
            <a:off x="845247" y="14"/>
            <a:ext cx="164483" cy="219249"/>
          </a:xfrm>
          <a:custGeom>
            <a:avLst/>
            <a:gdLst/>
            <a:ahLst/>
            <a:cxnLst/>
            <a:rect l="l" t="t" r="r" b="b"/>
            <a:pathLst>
              <a:path w="3508" h="3507" extrusionOk="0">
                <a:moveTo>
                  <a:pt x="1754" y="278"/>
                </a:moveTo>
                <a:cubicBezTo>
                  <a:pt x="2563" y="278"/>
                  <a:pt x="3230" y="944"/>
                  <a:pt x="3230" y="1754"/>
                </a:cubicBezTo>
                <a:cubicBezTo>
                  <a:pt x="3230" y="2570"/>
                  <a:pt x="2563" y="3230"/>
                  <a:pt x="1754" y="3230"/>
                </a:cubicBezTo>
                <a:cubicBezTo>
                  <a:pt x="937" y="3230"/>
                  <a:pt x="278" y="2570"/>
                  <a:pt x="278" y="1754"/>
                </a:cubicBezTo>
                <a:cubicBezTo>
                  <a:pt x="278" y="944"/>
                  <a:pt x="937" y="278"/>
                  <a:pt x="1754" y="278"/>
                </a:cubicBezTo>
                <a:close/>
                <a:moveTo>
                  <a:pt x="1754" y="0"/>
                </a:moveTo>
                <a:cubicBezTo>
                  <a:pt x="787" y="0"/>
                  <a:pt x="1" y="787"/>
                  <a:pt x="1" y="1754"/>
                </a:cubicBezTo>
                <a:cubicBezTo>
                  <a:pt x="1" y="2720"/>
                  <a:pt x="787" y="3507"/>
                  <a:pt x="1754" y="3507"/>
                </a:cubicBezTo>
                <a:cubicBezTo>
                  <a:pt x="2720" y="3507"/>
                  <a:pt x="3507" y="2720"/>
                  <a:pt x="3507" y="1754"/>
                </a:cubicBezTo>
                <a:cubicBezTo>
                  <a:pt x="3507" y="787"/>
                  <a:pt x="2720" y="0"/>
                  <a:pt x="17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7" name="Google Shape;557;p21"/>
          <p:cNvSpPr/>
          <p:nvPr/>
        </p:nvSpPr>
        <p:spPr>
          <a:xfrm rot="10800000" flipH="1">
            <a:off x="3" y="98862"/>
            <a:ext cx="708620" cy="423931"/>
          </a:xfrm>
          <a:custGeom>
            <a:avLst/>
            <a:gdLst/>
            <a:ahLst/>
            <a:cxnLst/>
            <a:rect l="l" t="t" r="r" b="b"/>
            <a:pathLst>
              <a:path w="15113" h="6781" extrusionOk="0">
                <a:moveTo>
                  <a:pt x="0" y="0"/>
                </a:moveTo>
                <a:lnTo>
                  <a:pt x="0" y="277"/>
                </a:lnTo>
                <a:lnTo>
                  <a:pt x="3402" y="277"/>
                </a:lnTo>
                <a:cubicBezTo>
                  <a:pt x="3799" y="277"/>
                  <a:pt x="4114" y="599"/>
                  <a:pt x="4114" y="989"/>
                </a:cubicBezTo>
                <a:lnTo>
                  <a:pt x="4114" y="2135"/>
                </a:lnTo>
                <a:cubicBezTo>
                  <a:pt x="4114" y="2398"/>
                  <a:pt x="4218" y="2645"/>
                  <a:pt x="4406" y="2832"/>
                </a:cubicBezTo>
                <a:lnTo>
                  <a:pt x="8062" y="6489"/>
                </a:lnTo>
                <a:cubicBezTo>
                  <a:pt x="8250" y="6676"/>
                  <a:pt x="8497" y="6781"/>
                  <a:pt x="8767" y="6781"/>
                </a:cubicBezTo>
                <a:lnTo>
                  <a:pt x="15113" y="6781"/>
                </a:lnTo>
                <a:lnTo>
                  <a:pt x="15113" y="6504"/>
                </a:lnTo>
                <a:lnTo>
                  <a:pt x="8767" y="6504"/>
                </a:lnTo>
                <a:cubicBezTo>
                  <a:pt x="8572" y="6504"/>
                  <a:pt x="8392" y="6429"/>
                  <a:pt x="8257" y="6294"/>
                </a:cubicBezTo>
                <a:lnTo>
                  <a:pt x="4601" y="2637"/>
                </a:lnTo>
                <a:cubicBezTo>
                  <a:pt x="4473" y="2503"/>
                  <a:pt x="4391" y="2323"/>
                  <a:pt x="4391" y="2135"/>
                </a:cubicBezTo>
                <a:lnTo>
                  <a:pt x="4391" y="989"/>
                </a:lnTo>
                <a:cubicBezTo>
                  <a:pt x="4391" y="442"/>
                  <a:pt x="3949" y="0"/>
                  <a:pt x="34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58" name="Google Shape;558;p21"/>
          <p:cNvGrpSpPr/>
          <p:nvPr/>
        </p:nvGrpSpPr>
        <p:grpSpPr>
          <a:xfrm rot="10800000" flipH="1">
            <a:off x="6494802" y="4261173"/>
            <a:ext cx="968674" cy="1291624"/>
            <a:chOff x="3734875" y="-378091"/>
            <a:chExt cx="910579" cy="910620"/>
          </a:xfrm>
        </p:grpSpPr>
        <p:sp>
          <p:nvSpPr>
            <p:cNvPr id="559" name="Google Shape;559;p21"/>
            <p:cNvSpPr/>
            <p:nvPr/>
          </p:nvSpPr>
          <p:spPr>
            <a:xfrm>
              <a:off x="3734875" y="-378091"/>
              <a:ext cx="910579" cy="910620"/>
            </a:xfrm>
            <a:custGeom>
              <a:avLst/>
              <a:gdLst/>
              <a:ahLst/>
              <a:cxnLst/>
              <a:rect l="l" t="t" r="r" b="b"/>
              <a:pathLst>
                <a:path w="21992" h="21993" extrusionOk="0">
                  <a:moveTo>
                    <a:pt x="11000" y="1762"/>
                  </a:moveTo>
                  <a:cubicBezTo>
                    <a:pt x="16087" y="1762"/>
                    <a:pt x="20238" y="5905"/>
                    <a:pt x="20238" y="11000"/>
                  </a:cubicBezTo>
                  <a:cubicBezTo>
                    <a:pt x="20238" y="16095"/>
                    <a:pt x="16087" y="20239"/>
                    <a:pt x="11000" y="20239"/>
                  </a:cubicBezTo>
                  <a:cubicBezTo>
                    <a:pt x="5905" y="20239"/>
                    <a:pt x="1754" y="16095"/>
                    <a:pt x="1754" y="11000"/>
                  </a:cubicBezTo>
                  <a:cubicBezTo>
                    <a:pt x="1754" y="5905"/>
                    <a:pt x="5905" y="1762"/>
                    <a:pt x="11000" y="1762"/>
                  </a:cubicBezTo>
                  <a:close/>
                  <a:moveTo>
                    <a:pt x="11000" y="1"/>
                  </a:moveTo>
                  <a:cubicBezTo>
                    <a:pt x="4931" y="1"/>
                    <a:pt x="0" y="4931"/>
                    <a:pt x="0" y="11000"/>
                  </a:cubicBezTo>
                  <a:cubicBezTo>
                    <a:pt x="0" y="17062"/>
                    <a:pt x="4931" y="21992"/>
                    <a:pt x="11000" y="21992"/>
                  </a:cubicBezTo>
                  <a:cubicBezTo>
                    <a:pt x="17061" y="21992"/>
                    <a:pt x="21992" y="17062"/>
                    <a:pt x="21992" y="11000"/>
                  </a:cubicBezTo>
                  <a:cubicBezTo>
                    <a:pt x="21992" y="4931"/>
                    <a:pt x="17061" y="1"/>
                    <a:pt x="11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3878222" y="-234744"/>
              <a:ext cx="623891" cy="623932"/>
            </a:xfrm>
            <a:custGeom>
              <a:avLst/>
              <a:gdLst/>
              <a:ahLst/>
              <a:cxnLst/>
              <a:rect l="l" t="t" r="r" b="b"/>
              <a:pathLst>
                <a:path w="15068" h="15069" extrusionOk="0">
                  <a:moveTo>
                    <a:pt x="7538" y="1177"/>
                  </a:moveTo>
                  <a:cubicBezTo>
                    <a:pt x="11044" y="1177"/>
                    <a:pt x="13899" y="4024"/>
                    <a:pt x="13899" y="7538"/>
                  </a:cubicBezTo>
                  <a:cubicBezTo>
                    <a:pt x="13899" y="11045"/>
                    <a:pt x="11044" y="13900"/>
                    <a:pt x="7538" y="13900"/>
                  </a:cubicBezTo>
                  <a:cubicBezTo>
                    <a:pt x="4024" y="13900"/>
                    <a:pt x="1169" y="11045"/>
                    <a:pt x="1169" y="7538"/>
                  </a:cubicBezTo>
                  <a:cubicBezTo>
                    <a:pt x="1169" y="4024"/>
                    <a:pt x="4024" y="1177"/>
                    <a:pt x="7538" y="1177"/>
                  </a:cubicBezTo>
                  <a:close/>
                  <a:moveTo>
                    <a:pt x="7538" y="1"/>
                  </a:moveTo>
                  <a:cubicBezTo>
                    <a:pt x="3379" y="1"/>
                    <a:pt x="0" y="3380"/>
                    <a:pt x="0" y="7538"/>
                  </a:cubicBezTo>
                  <a:cubicBezTo>
                    <a:pt x="0" y="11689"/>
                    <a:pt x="3379" y="15068"/>
                    <a:pt x="7538" y="15068"/>
                  </a:cubicBezTo>
                  <a:cubicBezTo>
                    <a:pt x="11689" y="15068"/>
                    <a:pt x="15068" y="11689"/>
                    <a:pt x="15068" y="7538"/>
                  </a:cubicBezTo>
                  <a:cubicBezTo>
                    <a:pt x="15068" y="3380"/>
                    <a:pt x="11689" y="1"/>
                    <a:pt x="7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61" name="Google Shape;561;p21"/>
          <p:cNvSpPr/>
          <p:nvPr/>
        </p:nvSpPr>
        <p:spPr>
          <a:xfrm rot="10800000" flipH="1">
            <a:off x="2391956" y="323973"/>
            <a:ext cx="252135" cy="28513"/>
          </a:xfrm>
          <a:custGeom>
            <a:avLst/>
            <a:gdLst/>
            <a:ahLst/>
            <a:cxnLst/>
            <a:rect l="l" t="t" r="r" b="b"/>
            <a:pathLst>
              <a:path w="6025" h="511" extrusionOk="0">
                <a:moveTo>
                  <a:pt x="255" y="1"/>
                </a:moveTo>
                <a:cubicBezTo>
                  <a:pt x="113" y="1"/>
                  <a:pt x="1" y="121"/>
                  <a:pt x="1" y="256"/>
                </a:cubicBezTo>
                <a:cubicBezTo>
                  <a:pt x="1" y="398"/>
                  <a:pt x="113" y="510"/>
                  <a:pt x="255" y="510"/>
                </a:cubicBezTo>
                <a:lnTo>
                  <a:pt x="5770" y="510"/>
                </a:lnTo>
                <a:cubicBezTo>
                  <a:pt x="5905" y="510"/>
                  <a:pt x="6025" y="398"/>
                  <a:pt x="6025" y="256"/>
                </a:cubicBezTo>
                <a:cubicBezTo>
                  <a:pt x="6025" y="121"/>
                  <a:pt x="5905" y="1"/>
                  <a:pt x="5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2" name="Google Shape;562;p21"/>
          <p:cNvSpPr/>
          <p:nvPr/>
        </p:nvSpPr>
        <p:spPr>
          <a:xfrm rot="10800000" flipH="1">
            <a:off x="2518002" y="190616"/>
            <a:ext cx="556915" cy="47316"/>
          </a:xfrm>
          <a:custGeom>
            <a:avLst/>
            <a:gdLst/>
            <a:ahLst/>
            <a:cxnLst/>
            <a:rect l="l" t="t" r="r" b="b"/>
            <a:pathLst>
              <a:path w="13308" h="848" extrusionOk="0">
                <a:moveTo>
                  <a:pt x="420" y="1"/>
                </a:moveTo>
                <a:cubicBezTo>
                  <a:pt x="188" y="1"/>
                  <a:pt x="1" y="188"/>
                  <a:pt x="1" y="428"/>
                </a:cubicBezTo>
                <a:cubicBezTo>
                  <a:pt x="1" y="660"/>
                  <a:pt x="188" y="848"/>
                  <a:pt x="420" y="848"/>
                </a:cubicBezTo>
                <a:lnTo>
                  <a:pt x="12888" y="848"/>
                </a:lnTo>
                <a:cubicBezTo>
                  <a:pt x="13120" y="848"/>
                  <a:pt x="13308" y="660"/>
                  <a:pt x="13308" y="428"/>
                </a:cubicBezTo>
                <a:cubicBezTo>
                  <a:pt x="13308" y="188"/>
                  <a:pt x="13120" y="1"/>
                  <a:pt x="12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63" name="Google Shape;563;p21"/>
          <p:cNvGrpSpPr/>
          <p:nvPr/>
        </p:nvGrpSpPr>
        <p:grpSpPr>
          <a:xfrm rot="-4037411" flipH="1">
            <a:off x="2718384" y="4673149"/>
            <a:ext cx="793213" cy="1045348"/>
            <a:chOff x="1994900" y="1724600"/>
            <a:chExt cx="742558" cy="1304788"/>
          </a:xfrm>
        </p:grpSpPr>
        <p:sp>
          <p:nvSpPr>
            <p:cNvPr id="564" name="Google Shape;564;p21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70" name="Google Shape;570;p21"/>
          <p:cNvSpPr/>
          <p:nvPr/>
        </p:nvSpPr>
        <p:spPr>
          <a:xfrm rot="10800000" flipH="1">
            <a:off x="4511664" y="-266969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3429009" y="4900357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2"/>
          <p:cNvGrpSpPr/>
          <p:nvPr/>
        </p:nvGrpSpPr>
        <p:grpSpPr>
          <a:xfrm rot="-9683456" flipH="1">
            <a:off x="-450215" y="1414370"/>
            <a:ext cx="1228641" cy="2878671"/>
            <a:chOff x="1994900" y="1724600"/>
            <a:chExt cx="742558" cy="1304788"/>
          </a:xfrm>
        </p:grpSpPr>
        <p:sp>
          <p:nvSpPr>
            <p:cNvPr id="574" name="Google Shape;574;p22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80" name="Google Shape;580;p22"/>
          <p:cNvGrpSpPr/>
          <p:nvPr/>
        </p:nvGrpSpPr>
        <p:grpSpPr>
          <a:xfrm rot="10800000" flipH="1">
            <a:off x="5874953" y="370859"/>
            <a:ext cx="1362222" cy="3191512"/>
            <a:chOff x="1994900" y="1724600"/>
            <a:chExt cx="742558" cy="1304788"/>
          </a:xfrm>
        </p:grpSpPr>
        <p:sp>
          <p:nvSpPr>
            <p:cNvPr id="581" name="Google Shape;581;p22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87" name="Google Shape;587;p22"/>
          <p:cNvSpPr/>
          <p:nvPr/>
        </p:nvSpPr>
        <p:spPr>
          <a:xfrm rot="10800000" flipH="1">
            <a:off x="6018208" y="4800399"/>
            <a:ext cx="839785" cy="336867"/>
          </a:xfrm>
          <a:custGeom>
            <a:avLst/>
            <a:gdLst/>
            <a:ahLst/>
            <a:cxnLst/>
            <a:rect l="l" t="t" r="r" b="b"/>
            <a:pathLst>
              <a:path w="24210" h="7284" extrusionOk="0">
                <a:moveTo>
                  <a:pt x="1" y="0"/>
                </a:moveTo>
                <a:lnTo>
                  <a:pt x="1" y="277"/>
                </a:lnTo>
                <a:lnTo>
                  <a:pt x="2241" y="277"/>
                </a:lnTo>
                <a:cubicBezTo>
                  <a:pt x="2496" y="277"/>
                  <a:pt x="2728" y="375"/>
                  <a:pt x="2900" y="555"/>
                </a:cubicBezTo>
                <a:lnTo>
                  <a:pt x="4317" y="1971"/>
                </a:lnTo>
                <a:cubicBezTo>
                  <a:pt x="4549" y="2196"/>
                  <a:pt x="4849" y="2323"/>
                  <a:pt x="5178" y="2323"/>
                </a:cubicBezTo>
                <a:lnTo>
                  <a:pt x="11757" y="2323"/>
                </a:lnTo>
                <a:cubicBezTo>
                  <a:pt x="12012" y="2323"/>
                  <a:pt x="12244" y="2420"/>
                  <a:pt x="12416" y="2593"/>
                </a:cubicBezTo>
                <a:lnTo>
                  <a:pt x="16755" y="6931"/>
                </a:lnTo>
                <a:cubicBezTo>
                  <a:pt x="16979" y="7156"/>
                  <a:pt x="17287" y="7283"/>
                  <a:pt x="17609" y="7283"/>
                </a:cubicBezTo>
                <a:lnTo>
                  <a:pt x="20089" y="7283"/>
                </a:lnTo>
                <a:cubicBezTo>
                  <a:pt x="20763" y="7283"/>
                  <a:pt x="21303" y="6744"/>
                  <a:pt x="21303" y="6077"/>
                </a:cubicBezTo>
                <a:lnTo>
                  <a:pt x="21303" y="4698"/>
                </a:lnTo>
                <a:cubicBezTo>
                  <a:pt x="21303" y="4451"/>
                  <a:pt x="21400" y="4219"/>
                  <a:pt x="21572" y="4039"/>
                </a:cubicBezTo>
                <a:lnTo>
                  <a:pt x="24210" y="1409"/>
                </a:lnTo>
                <a:lnTo>
                  <a:pt x="24015" y="1207"/>
                </a:lnTo>
                <a:lnTo>
                  <a:pt x="21378" y="3844"/>
                </a:lnTo>
                <a:cubicBezTo>
                  <a:pt x="21153" y="4069"/>
                  <a:pt x="21025" y="4376"/>
                  <a:pt x="21025" y="4698"/>
                </a:cubicBezTo>
                <a:lnTo>
                  <a:pt x="21025" y="6077"/>
                </a:lnTo>
                <a:cubicBezTo>
                  <a:pt x="21025" y="6586"/>
                  <a:pt x="20606" y="7006"/>
                  <a:pt x="20089" y="7006"/>
                </a:cubicBezTo>
                <a:lnTo>
                  <a:pt x="17609" y="7006"/>
                </a:lnTo>
                <a:cubicBezTo>
                  <a:pt x="17361" y="7006"/>
                  <a:pt x="17129" y="6909"/>
                  <a:pt x="16949" y="6736"/>
                </a:cubicBezTo>
                <a:lnTo>
                  <a:pt x="12619" y="2398"/>
                </a:lnTo>
                <a:cubicBezTo>
                  <a:pt x="12386" y="2173"/>
                  <a:pt x="12079" y="2046"/>
                  <a:pt x="11757" y="2046"/>
                </a:cubicBezTo>
                <a:lnTo>
                  <a:pt x="5178" y="2046"/>
                </a:lnTo>
                <a:cubicBezTo>
                  <a:pt x="4924" y="2046"/>
                  <a:pt x="4691" y="1948"/>
                  <a:pt x="4519" y="1768"/>
                </a:cubicBezTo>
                <a:lnTo>
                  <a:pt x="3103" y="352"/>
                </a:lnTo>
                <a:cubicBezTo>
                  <a:pt x="2870" y="128"/>
                  <a:pt x="2571" y="0"/>
                  <a:pt x="22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8" name="Google Shape;588;p22"/>
          <p:cNvSpPr/>
          <p:nvPr/>
        </p:nvSpPr>
        <p:spPr>
          <a:xfrm rot="10800000" flipH="1">
            <a:off x="119344" y="4778142"/>
            <a:ext cx="682944" cy="13275"/>
          </a:xfrm>
          <a:custGeom>
            <a:avLst/>
            <a:gdLst/>
            <a:ahLst/>
            <a:cxnLst/>
            <a:rect l="l" t="t" r="r" b="b"/>
            <a:pathLst>
              <a:path w="19070" h="278" extrusionOk="0">
                <a:moveTo>
                  <a:pt x="0" y="1"/>
                </a:moveTo>
                <a:lnTo>
                  <a:pt x="0" y="278"/>
                </a:lnTo>
                <a:lnTo>
                  <a:pt x="19069" y="278"/>
                </a:lnTo>
                <a:lnTo>
                  <a:pt x="1906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9" name="Google Shape;589;p22"/>
          <p:cNvSpPr/>
          <p:nvPr/>
        </p:nvSpPr>
        <p:spPr>
          <a:xfrm rot="10800000" flipH="1">
            <a:off x="926744" y="4579549"/>
            <a:ext cx="87275" cy="116319"/>
          </a:xfrm>
          <a:custGeom>
            <a:avLst/>
            <a:gdLst/>
            <a:ahLst/>
            <a:cxnLst/>
            <a:rect l="l" t="t" r="r" b="b"/>
            <a:pathLst>
              <a:path w="2437" h="2436" extrusionOk="0">
                <a:moveTo>
                  <a:pt x="1222" y="278"/>
                </a:moveTo>
                <a:cubicBezTo>
                  <a:pt x="1732" y="278"/>
                  <a:pt x="2159" y="705"/>
                  <a:pt x="2159" y="1222"/>
                </a:cubicBezTo>
                <a:cubicBezTo>
                  <a:pt x="2159" y="1731"/>
                  <a:pt x="1732" y="2158"/>
                  <a:pt x="1222" y="2158"/>
                </a:cubicBezTo>
                <a:cubicBezTo>
                  <a:pt x="705" y="2158"/>
                  <a:pt x="278" y="1731"/>
                  <a:pt x="278" y="1222"/>
                </a:cubicBezTo>
                <a:cubicBezTo>
                  <a:pt x="278" y="705"/>
                  <a:pt x="705" y="278"/>
                  <a:pt x="1222" y="278"/>
                </a:cubicBezTo>
                <a:close/>
                <a:moveTo>
                  <a:pt x="1222" y="0"/>
                </a:moveTo>
                <a:cubicBezTo>
                  <a:pt x="548" y="0"/>
                  <a:pt x="1" y="547"/>
                  <a:pt x="1" y="1222"/>
                </a:cubicBezTo>
                <a:cubicBezTo>
                  <a:pt x="1" y="1888"/>
                  <a:pt x="548" y="2435"/>
                  <a:pt x="1222" y="2435"/>
                </a:cubicBezTo>
                <a:cubicBezTo>
                  <a:pt x="1889" y="2435"/>
                  <a:pt x="2436" y="1888"/>
                  <a:pt x="2436" y="1222"/>
                </a:cubicBezTo>
                <a:cubicBezTo>
                  <a:pt x="2436" y="547"/>
                  <a:pt x="1889" y="0"/>
                  <a:pt x="12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0" name="Google Shape;590;p22"/>
          <p:cNvSpPr/>
          <p:nvPr/>
        </p:nvSpPr>
        <p:spPr>
          <a:xfrm rot="10800000" flipH="1">
            <a:off x="845247" y="271920"/>
            <a:ext cx="164483" cy="219249"/>
          </a:xfrm>
          <a:custGeom>
            <a:avLst/>
            <a:gdLst/>
            <a:ahLst/>
            <a:cxnLst/>
            <a:rect l="l" t="t" r="r" b="b"/>
            <a:pathLst>
              <a:path w="3508" h="3507" extrusionOk="0">
                <a:moveTo>
                  <a:pt x="1754" y="278"/>
                </a:moveTo>
                <a:cubicBezTo>
                  <a:pt x="2563" y="278"/>
                  <a:pt x="3230" y="944"/>
                  <a:pt x="3230" y="1754"/>
                </a:cubicBezTo>
                <a:cubicBezTo>
                  <a:pt x="3230" y="2570"/>
                  <a:pt x="2563" y="3230"/>
                  <a:pt x="1754" y="3230"/>
                </a:cubicBezTo>
                <a:cubicBezTo>
                  <a:pt x="937" y="3230"/>
                  <a:pt x="278" y="2570"/>
                  <a:pt x="278" y="1754"/>
                </a:cubicBezTo>
                <a:cubicBezTo>
                  <a:pt x="278" y="944"/>
                  <a:pt x="937" y="278"/>
                  <a:pt x="1754" y="278"/>
                </a:cubicBezTo>
                <a:close/>
                <a:moveTo>
                  <a:pt x="1754" y="0"/>
                </a:moveTo>
                <a:cubicBezTo>
                  <a:pt x="787" y="0"/>
                  <a:pt x="1" y="787"/>
                  <a:pt x="1" y="1754"/>
                </a:cubicBezTo>
                <a:cubicBezTo>
                  <a:pt x="1" y="2720"/>
                  <a:pt x="787" y="3507"/>
                  <a:pt x="1754" y="3507"/>
                </a:cubicBezTo>
                <a:cubicBezTo>
                  <a:pt x="2720" y="3507"/>
                  <a:pt x="3507" y="2720"/>
                  <a:pt x="3507" y="1754"/>
                </a:cubicBezTo>
                <a:cubicBezTo>
                  <a:pt x="3507" y="787"/>
                  <a:pt x="2720" y="0"/>
                  <a:pt x="17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1" name="Google Shape;591;p22"/>
          <p:cNvSpPr/>
          <p:nvPr/>
        </p:nvSpPr>
        <p:spPr>
          <a:xfrm rot="10800000" flipH="1">
            <a:off x="3" y="370768"/>
            <a:ext cx="708620" cy="423931"/>
          </a:xfrm>
          <a:custGeom>
            <a:avLst/>
            <a:gdLst/>
            <a:ahLst/>
            <a:cxnLst/>
            <a:rect l="l" t="t" r="r" b="b"/>
            <a:pathLst>
              <a:path w="15113" h="6781" extrusionOk="0">
                <a:moveTo>
                  <a:pt x="0" y="0"/>
                </a:moveTo>
                <a:lnTo>
                  <a:pt x="0" y="277"/>
                </a:lnTo>
                <a:lnTo>
                  <a:pt x="3402" y="277"/>
                </a:lnTo>
                <a:cubicBezTo>
                  <a:pt x="3799" y="277"/>
                  <a:pt x="4114" y="599"/>
                  <a:pt x="4114" y="989"/>
                </a:cubicBezTo>
                <a:lnTo>
                  <a:pt x="4114" y="2135"/>
                </a:lnTo>
                <a:cubicBezTo>
                  <a:pt x="4114" y="2398"/>
                  <a:pt x="4218" y="2645"/>
                  <a:pt x="4406" y="2832"/>
                </a:cubicBezTo>
                <a:lnTo>
                  <a:pt x="8062" y="6489"/>
                </a:lnTo>
                <a:cubicBezTo>
                  <a:pt x="8250" y="6676"/>
                  <a:pt x="8497" y="6781"/>
                  <a:pt x="8767" y="6781"/>
                </a:cubicBezTo>
                <a:lnTo>
                  <a:pt x="15113" y="6781"/>
                </a:lnTo>
                <a:lnTo>
                  <a:pt x="15113" y="6504"/>
                </a:lnTo>
                <a:lnTo>
                  <a:pt x="8767" y="6504"/>
                </a:lnTo>
                <a:cubicBezTo>
                  <a:pt x="8572" y="6504"/>
                  <a:pt x="8392" y="6429"/>
                  <a:pt x="8257" y="6294"/>
                </a:cubicBezTo>
                <a:lnTo>
                  <a:pt x="4601" y="2637"/>
                </a:lnTo>
                <a:cubicBezTo>
                  <a:pt x="4473" y="2503"/>
                  <a:pt x="4391" y="2323"/>
                  <a:pt x="4391" y="2135"/>
                </a:cubicBezTo>
                <a:lnTo>
                  <a:pt x="4391" y="989"/>
                </a:lnTo>
                <a:cubicBezTo>
                  <a:pt x="4391" y="442"/>
                  <a:pt x="3949" y="0"/>
                  <a:pt x="34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92" name="Google Shape;592;p22"/>
          <p:cNvGrpSpPr/>
          <p:nvPr/>
        </p:nvGrpSpPr>
        <p:grpSpPr>
          <a:xfrm rot="10800000" flipH="1">
            <a:off x="2328870" y="4579553"/>
            <a:ext cx="968674" cy="1291624"/>
            <a:chOff x="3734875" y="-378091"/>
            <a:chExt cx="910579" cy="910620"/>
          </a:xfrm>
        </p:grpSpPr>
        <p:sp>
          <p:nvSpPr>
            <p:cNvPr id="593" name="Google Shape;593;p22"/>
            <p:cNvSpPr/>
            <p:nvPr/>
          </p:nvSpPr>
          <p:spPr>
            <a:xfrm>
              <a:off x="3734875" y="-378091"/>
              <a:ext cx="910579" cy="910620"/>
            </a:xfrm>
            <a:custGeom>
              <a:avLst/>
              <a:gdLst/>
              <a:ahLst/>
              <a:cxnLst/>
              <a:rect l="l" t="t" r="r" b="b"/>
              <a:pathLst>
                <a:path w="21992" h="21993" extrusionOk="0">
                  <a:moveTo>
                    <a:pt x="11000" y="1762"/>
                  </a:moveTo>
                  <a:cubicBezTo>
                    <a:pt x="16087" y="1762"/>
                    <a:pt x="20238" y="5905"/>
                    <a:pt x="20238" y="11000"/>
                  </a:cubicBezTo>
                  <a:cubicBezTo>
                    <a:pt x="20238" y="16095"/>
                    <a:pt x="16087" y="20239"/>
                    <a:pt x="11000" y="20239"/>
                  </a:cubicBezTo>
                  <a:cubicBezTo>
                    <a:pt x="5905" y="20239"/>
                    <a:pt x="1754" y="16095"/>
                    <a:pt x="1754" y="11000"/>
                  </a:cubicBezTo>
                  <a:cubicBezTo>
                    <a:pt x="1754" y="5905"/>
                    <a:pt x="5905" y="1762"/>
                    <a:pt x="11000" y="1762"/>
                  </a:cubicBezTo>
                  <a:close/>
                  <a:moveTo>
                    <a:pt x="11000" y="1"/>
                  </a:moveTo>
                  <a:cubicBezTo>
                    <a:pt x="4931" y="1"/>
                    <a:pt x="0" y="4931"/>
                    <a:pt x="0" y="11000"/>
                  </a:cubicBezTo>
                  <a:cubicBezTo>
                    <a:pt x="0" y="17062"/>
                    <a:pt x="4931" y="21992"/>
                    <a:pt x="11000" y="21992"/>
                  </a:cubicBezTo>
                  <a:cubicBezTo>
                    <a:pt x="17061" y="21992"/>
                    <a:pt x="21992" y="17062"/>
                    <a:pt x="21992" y="11000"/>
                  </a:cubicBezTo>
                  <a:cubicBezTo>
                    <a:pt x="21992" y="4931"/>
                    <a:pt x="17061" y="1"/>
                    <a:pt x="11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3878222" y="-234744"/>
              <a:ext cx="623891" cy="623932"/>
            </a:xfrm>
            <a:custGeom>
              <a:avLst/>
              <a:gdLst/>
              <a:ahLst/>
              <a:cxnLst/>
              <a:rect l="l" t="t" r="r" b="b"/>
              <a:pathLst>
                <a:path w="15068" h="15069" extrusionOk="0">
                  <a:moveTo>
                    <a:pt x="7538" y="1177"/>
                  </a:moveTo>
                  <a:cubicBezTo>
                    <a:pt x="11044" y="1177"/>
                    <a:pt x="13899" y="4024"/>
                    <a:pt x="13899" y="7538"/>
                  </a:cubicBezTo>
                  <a:cubicBezTo>
                    <a:pt x="13899" y="11045"/>
                    <a:pt x="11044" y="13900"/>
                    <a:pt x="7538" y="13900"/>
                  </a:cubicBezTo>
                  <a:cubicBezTo>
                    <a:pt x="4024" y="13900"/>
                    <a:pt x="1169" y="11045"/>
                    <a:pt x="1169" y="7538"/>
                  </a:cubicBezTo>
                  <a:cubicBezTo>
                    <a:pt x="1169" y="4024"/>
                    <a:pt x="4024" y="1177"/>
                    <a:pt x="7538" y="1177"/>
                  </a:cubicBezTo>
                  <a:close/>
                  <a:moveTo>
                    <a:pt x="7538" y="1"/>
                  </a:moveTo>
                  <a:cubicBezTo>
                    <a:pt x="3379" y="1"/>
                    <a:pt x="0" y="3380"/>
                    <a:pt x="0" y="7538"/>
                  </a:cubicBezTo>
                  <a:cubicBezTo>
                    <a:pt x="0" y="11689"/>
                    <a:pt x="3379" y="15068"/>
                    <a:pt x="7538" y="15068"/>
                  </a:cubicBezTo>
                  <a:cubicBezTo>
                    <a:pt x="11689" y="15068"/>
                    <a:pt x="15068" y="11689"/>
                    <a:pt x="15068" y="7538"/>
                  </a:cubicBezTo>
                  <a:cubicBezTo>
                    <a:pt x="15068" y="3380"/>
                    <a:pt x="11689" y="1"/>
                    <a:pt x="7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95" name="Google Shape;595;p22"/>
          <p:cNvSpPr/>
          <p:nvPr/>
        </p:nvSpPr>
        <p:spPr>
          <a:xfrm rot="10800000" flipH="1">
            <a:off x="2391956" y="595879"/>
            <a:ext cx="252135" cy="28513"/>
          </a:xfrm>
          <a:custGeom>
            <a:avLst/>
            <a:gdLst/>
            <a:ahLst/>
            <a:cxnLst/>
            <a:rect l="l" t="t" r="r" b="b"/>
            <a:pathLst>
              <a:path w="6025" h="511" extrusionOk="0">
                <a:moveTo>
                  <a:pt x="255" y="1"/>
                </a:moveTo>
                <a:cubicBezTo>
                  <a:pt x="113" y="1"/>
                  <a:pt x="1" y="121"/>
                  <a:pt x="1" y="256"/>
                </a:cubicBezTo>
                <a:cubicBezTo>
                  <a:pt x="1" y="398"/>
                  <a:pt x="113" y="510"/>
                  <a:pt x="255" y="510"/>
                </a:cubicBezTo>
                <a:lnTo>
                  <a:pt x="5770" y="510"/>
                </a:lnTo>
                <a:cubicBezTo>
                  <a:pt x="5905" y="510"/>
                  <a:pt x="6025" y="398"/>
                  <a:pt x="6025" y="256"/>
                </a:cubicBezTo>
                <a:cubicBezTo>
                  <a:pt x="6025" y="121"/>
                  <a:pt x="5905" y="1"/>
                  <a:pt x="5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6" name="Google Shape;596;p22"/>
          <p:cNvSpPr/>
          <p:nvPr/>
        </p:nvSpPr>
        <p:spPr>
          <a:xfrm rot="10800000" flipH="1">
            <a:off x="2518002" y="462522"/>
            <a:ext cx="556915" cy="47316"/>
          </a:xfrm>
          <a:custGeom>
            <a:avLst/>
            <a:gdLst/>
            <a:ahLst/>
            <a:cxnLst/>
            <a:rect l="l" t="t" r="r" b="b"/>
            <a:pathLst>
              <a:path w="13308" h="848" extrusionOk="0">
                <a:moveTo>
                  <a:pt x="420" y="1"/>
                </a:moveTo>
                <a:cubicBezTo>
                  <a:pt x="188" y="1"/>
                  <a:pt x="1" y="188"/>
                  <a:pt x="1" y="428"/>
                </a:cubicBezTo>
                <a:cubicBezTo>
                  <a:pt x="1" y="660"/>
                  <a:pt x="188" y="848"/>
                  <a:pt x="420" y="848"/>
                </a:cubicBezTo>
                <a:lnTo>
                  <a:pt x="12888" y="848"/>
                </a:lnTo>
                <a:cubicBezTo>
                  <a:pt x="13120" y="848"/>
                  <a:pt x="13308" y="660"/>
                  <a:pt x="13308" y="428"/>
                </a:cubicBezTo>
                <a:cubicBezTo>
                  <a:pt x="13308" y="188"/>
                  <a:pt x="13120" y="1"/>
                  <a:pt x="12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97" name="Google Shape;597;p22"/>
          <p:cNvGrpSpPr/>
          <p:nvPr/>
        </p:nvGrpSpPr>
        <p:grpSpPr>
          <a:xfrm rot="190933" flipH="1">
            <a:off x="4023421" y="4213393"/>
            <a:ext cx="594926" cy="1393836"/>
            <a:chOff x="1994900" y="1724600"/>
            <a:chExt cx="742558" cy="1304788"/>
          </a:xfrm>
        </p:grpSpPr>
        <p:sp>
          <p:nvSpPr>
            <p:cNvPr id="598" name="Google Shape;598;p22"/>
            <p:cNvSpPr/>
            <p:nvPr/>
          </p:nvSpPr>
          <p:spPr>
            <a:xfrm>
              <a:off x="1994900" y="1724600"/>
              <a:ext cx="742558" cy="1304788"/>
            </a:xfrm>
            <a:custGeom>
              <a:avLst/>
              <a:gdLst/>
              <a:ahLst/>
              <a:cxnLst/>
              <a:rect l="l" t="t" r="r" b="b"/>
              <a:pathLst>
                <a:path w="18032" h="31685" extrusionOk="0">
                  <a:moveTo>
                    <a:pt x="5221" y="244"/>
                  </a:moveTo>
                  <a:cubicBezTo>
                    <a:pt x="5307" y="244"/>
                    <a:pt x="5378" y="244"/>
                    <a:pt x="5450" y="259"/>
                  </a:cubicBezTo>
                  <a:lnTo>
                    <a:pt x="15992" y="1485"/>
                  </a:lnTo>
                  <a:cubicBezTo>
                    <a:pt x="17033" y="1599"/>
                    <a:pt x="17789" y="2541"/>
                    <a:pt x="17661" y="3582"/>
                  </a:cubicBezTo>
                  <a:lnTo>
                    <a:pt x="14622" y="29773"/>
                  </a:lnTo>
                  <a:cubicBezTo>
                    <a:pt x="14516" y="30732"/>
                    <a:pt x="13689" y="31454"/>
                    <a:pt x="12722" y="31454"/>
                  </a:cubicBezTo>
                  <a:cubicBezTo>
                    <a:pt x="12652" y="31454"/>
                    <a:pt x="12582" y="31450"/>
                    <a:pt x="12511" y="31442"/>
                  </a:cubicBezTo>
                  <a:lnTo>
                    <a:pt x="1969" y="30216"/>
                  </a:lnTo>
                  <a:cubicBezTo>
                    <a:pt x="1455" y="30159"/>
                    <a:pt x="1013" y="29902"/>
                    <a:pt x="699" y="29502"/>
                  </a:cubicBezTo>
                  <a:cubicBezTo>
                    <a:pt x="385" y="29103"/>
                    <a:pt x="243" y="28604"/>
                    <a:pt x="300" y="28104"/>
                  </a:cubicBezTo>
                  <a:lnTo>
                    <a:pt x="3338" y="1928"/>
                  </a:lnTo>
                  <a:cubicBezTo>
                    <a:pt x="3453" y="958"/>
                    <a:pt x="4266" y="244"/>
                    <a:pt x="5221" y="244"/>
                  </a:cubicBezTo>
                  <a:close/>
                  <a:moveTo>
                    <a:pt x="5220" y="0"/>
                  </a:moveTo>
                  <a:cubicBezTo>
                    <a:pt x="4144" y="0"/>
                    <a:pt x="3228" y="815"/>
                    <a:pt x="3096" y="1899"/>
                  </a:cubicBezTo>
                  <a:lnTo>
                    <a:pt x="57" y="28076"/>
                  </a:lnTo>
                  <a:cubicBezTo>
                    <a:pt x="0" y="28646"/>
                    <a:pt x="157" y="29203"/>
                    <a:pt x="514" y="29645"/>
                  </a:cubicBezTo>
                  <a:cubicBezTo>
                    <a:pt x="870" y="30102"/>
                    <a:pt x="1370" y="30387"/>
                    <a:pt x="1940" y="30444"/>
                  </a:cubicBezTo>
                  <a:lnTo>
                    <a:pt x="12483" y="31671"/>
                  </a:lnTo>
                  <a:cubicBezTo>
                    <a:pt x="12568" y="31685"/>
                    <a:pt x="12654" y="31685"/>
                    <a:pt x="12739" y="31685"/>
                  </a:cubicBezTo>
                  <a:cubicBezTo>
                    <a:pt x="13823" y="31685"/>
                    <a:pt x="14736" y="30872"/>
                    <a:pt x="14865" y="29802"/>
                  </a:cubicBezTo>
                  <a:lnTo>
                    <a:pt x="17903" y="3611"/>
                  </a:lnTo>
                  <a:cubicBezTo>
                    <a:pt x="18032" y="2441"/>
                    <a:pt x="17190" y="1385"/>
                    <a:pt x="16020" y="1243"/>
                  </a:cubicBezTo>
                  <a:lnTo>
                    <a:pt x="5478" y="16"/>
                  </a:lnTo>
                  <a:cubicBezTo>
                    <a:pt x="5391" y="6"/>
                    <a:pt x="5305" y="0"/>
                    <a:pt x="5220" y="0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2251037" y="2872686"/>
              <a:ext cx="100479" cy="97967"/>
            </a:xfrm>
            <a:custGeom>
              <a:avLst/>
              <a:gdLst/>
              <a:ahLst/>
              <a:cxnLst/>
              <a:rect l="l" t="t" r="r" b="b"/>
              <a:pathLst>
                <a:path w="2440" h="2379" extrusionOk="0">
                  <a:moveTo>
                    <a:pt x="1327" y="239"/>
                  </a:moveTo>
                  <a:cubicBezTo>
                    <a:pt x="1583" y="267"/>
                    <a:pt x="1812" y="396"/>
                    <a:pt x="1969" y="595"/>
                  </a:cubicBezTo>
                  <a:cubicBezTo>
                    <a:pt x="2126" y="795"/>
                    <a:pt x="2197" y="1052"/>
                    <a:pt x="2168" y="1294"/>
                  </a:cubicBezTo>
                  <a:cubicBezTo>
                    <a:pt x="2115" y="1786"/>
                    <a:pt x="1703" y="2142"/>
                    <a:pt x="1220" y="2142"/>
                  </a:cubicBezTo>
                  <a:cubicBezTo>
                    <a:pt x="1184" y="2142"/>
                    <a:pt x="1149" y="2140"/>
                    <a:pt x="1113" y="2136"/>
                  </a:cubicBezTo>
                  <a:cubicBezTo>
                    <a:pt x="856" y="2107"/>
                    <a:pt x="628" y="1979"/>
                    <a:pt x="471" y="1779"/>
                  </a:cubicBezTo>
                  <a:cubicBezTo>
                    <a:pt x="314" y="1580"/>
                    <a:pt x="243" y="1337"/>
                    <a:pt x="271" y="1080"/>
                  </a:cubicBezTo>
                  <a:cubicBezTo>
                    <a:pt x="328" y="595"/>
                    <a:pt x="742" y="239"/>
                    <a:pt x="1227" y="239"/>
                  </a:cubicBezTo>
                  <a:close/>
                  <a:moveTo>
                    <a:pt x="1205" y="1"/>
                  </a:moveTo>
                  <a:cubicBezTo>
                    <a:pt x="612" y="1"/>
                    <a:pt x="109" y="459"/>
                    <a:pt x="43" y="1052"/>
                  </a:cubicBezTo>
                  <a:cubicBezTo>
                    <a:pt x="0" y="1366"/>
                    <a:pt x="86" y="1679"/>
                    <a:pt x="285" y="1922"/>
                  </a:cubicBezTo>
                  <a:cubicBezTo>
                    <a:pt x="485" y="2179"/>
                    <a:pt x="770" y="2336"/>
                    <a:pt x="1084" y="2378"/>
                  </a:cubicBezTo>
                  <a:lnTo>
                    <a:pt x="1227" y="2378"/>
                  </a:lnTo>
                  <a:cubicBezTo>
                    <a:pt x="1826" y="2378"/>
                    <a:pt x="2340" y="1922"/>
                    <a:pt x="2411" y="1323"/>
                  </a:cubicBezTo>
                  <a:cubicBezTo>
                    <a:pt x="2439" y="1009"/>
                    <a:pt x="2354" y="695"/>
                    <a:pt x="2154" y="453"/>
                  </a:cubicBezTo>
                  <a:cubicBezTo>
                    <a:pt x="1954" y="196"/>
                    <a:pt x="1683" y="39"/>
                    <a:pt x="1355" y="10"/>
                  </a:cubicBezTo>
                  <a:cubicBezTo>
                    <a:pt x="1305" y="4"/>
                    <a:pt x="1254" y="1"/>
                    <a:pt x="120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2375564" y="1825696"/>
              <a:ext cx="104021" cy="19437"/>
            </a:xfrm>
            <a:custGeom>
              <a:avLst/>
              <a:gdLst/>
              <a:ahLst/>
              <a:cxnLst/>
              <a:rect l="l" t="t" r="r" b="b"/>
              <a:pathLst>
                <a:path w="2526" h="472" extrusionOk="0">
                  <a:moveTo>
                    <a:pt x="114" y="0"/>
                  </a:moveTo>
                  <a:cubicBezTo>
                    <a:pt x="72" y="0"/>
                    <a:pt x="15" y="43"/>
                    <a:pt x="15" y="86"/>
                  </a:cubicBezTo>
                  <a:cubicBezTo>
                    <a:pt x="0" y="143"/>
                    <a:pt x="43" y="200"/>
                    <a:pt x="100" y="200"/>
                  </a:cubicBezTo>
                  <a:lnTo>
                    <a:pt x="2411" y="471"/>
                  </a:lnTo>
                  <a:cubicBezTo>
                    <a:pt x="2468" y="471"/>
                    <a:pt x="2511" y="443"/>
                    <a:pt x="2525" y="386"/>
                  </a:cubicBezTo>
                  <a:cubicBezTo>
                    <a:pt x="2525" y="328"/>
                    <a:pt x="2482" y="286"/>
                    <a:pt x="2440" y="27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2424897" y="1788017"/>
              <a:ext cx="15319" cy="14289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75" y="1"/>
                  </a:moveTo>
                  <a:cubicBezTo>
                    <a:pt x="86" y="1"/>
                    <a:pt x="15" y="68"/>
                    <a:pt x="15" y="159"/>
                  </a:cubicBezTo>
                  <a:cubicBezTo>
                    <a:pt x="1" y="245"/>
                    <a:pt x="72" y="330"/>
                    <a:pt x="157" y="345"/>
                  </a:cubicBezTo>
                  <a:cubicBezTo>
                    <a:pt x="166" y="346"/>
                    <a:pt x="175" y="347"/>
                    <a:pt x="183" y="347"/>
                  </a:cubicBezTo>
                  <a:cubicBezTo>
                    <a:pt x="272" y="347"/>
                    <a:pt x="344" y="279"/>
                    <a:pt x="357" y="188"/>
                  </a:cubicBezTo>
                  <a:cubicBezTo>
                    <a:pt x="371" y="102"/>
                    <a:pt x="300" y="17"/>
                    <a:pt x="200" y="2"/>
                  </a:cubicBezTo>
                  <a:cubicBezTo>
                    <a:pt x="192" y="1"/>
                    <a:pt x="183" y="1"/>
                    <a:pt x="175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2322113" y="1813877"/>
              <a:ext cx="22361" cy="21290"/>
            </a:xfrm>
            <a:custGeom>
              <a:avLst/>
              <a:gdLst/>
              <a:ahLst/>
              <a:cxnLst/>
              <a:rect l="l" t="t" r="r" b="b"/>
              <a:pathLst>
                <a:path w="543" h="517" extrusionOk="0">
                  <a:moveTo>
                    <a:pt x="273" y="1"/>
                  </a:moveTo>
                  <a:cubicBezTo>
                    <a:pt x="141" y="1"/>
                    <a:pt x="28" y="97"/>
                    <a:pt x="14" y="230"/>
                  </a:cubicBezTo>
                  <a:cubicBezTo>
                    <a:pt x="0" y="373"/>
                    <a:pt x="100" y="501"/>
                    <a:pt x="243" y="516"/>
                  </a:cubicBezTo>
                  <a:cubicBezTo>
                    <a:pt x="252" y="517"/>
                    <a:pt x="261" y="517"/>
                    <a:pt x="270" y="517"/>
                  </a:cubicBezTo>
                  <a:cubicBezTo>
                    <a:pt x="401" y="517"/>
                    <a:pt x="515" y="421"/>
                    <a:pt x="528" y="287"/>
                  </a:cubicBezTo>
                  <a:cubicBezTo>
                    <a:pt x="542" y="145"/>
                    <a:pt x="442" y="16"/>
                    <a:pt x="300" y="2"/>
                  </a:cubicBezTo>
                  <a:cubicBezTo>
                    <a:pt x="291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2032497" y="1867411"/>
              <a:ext cx="664439" cy="1020440"/>
            </a:xfrm>
            <a:custGeom>
              <a:avLst/>
              <a:gdLst/>
              <a:ahLst/>
              <a:cxnLst/>
              <a:rect l="l" t="t" r="r" b="b"/>
              <a:pathLst>
                <a:path w="16135" h="24780" extrusionOk="0">
                  <a:moveTo>
                    <a:pt x="2910" y="257"/>
                  </a:moveTo>
                  <a:lnTo>
                    <a:pt x="15863" y="1769"/>
                  </a:lnTo>
                  <a:lnTo>
                    <a:pt x="13224" y="24508"/>
                  </a:lnTo>
                  <a:lnTo>
                    <a:pt x="271" y="23010"/>
                  </a:lnTo>
                  <a:lnTo>
                    <a:pt x="2910" y="257"/>
                  </a:lnTo>
                  <a:close/>
                  <a:moveTo>
                    <a:pt x="2711" y="0"/>
                  </a:moveTo>
                  <a:lnTo>
                    <a:pt x="0" y="23210"/>
                  </a:lnTo>
                  <a:lnTo>
                    <a:pt x="13424" y="24779"/>
                  </a:lnTo>
                  <a:lnTo>
                    <a:pt x="16134" y="1555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1EFEE">
                <a:alpha val="12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04" name="Google Shape;604;p22"/>
          <p:cNvSpPr/>
          <p:nvPr/>
        </p:nvSpPr>
        <p:spPr>
          <a:xfrm rot="10800000" flipH="1">
            <a:off x="3744620" y="-128439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5" name="Google Shape;605;p22"/>
          <p:cNvSpPr/>
          <p:nvPr/>
        </p:nvSpPr>
        <p:spPr>
          <a:xfrm rot="10800000" flipH="1">
            <a:off x="4646907" y="4850539"/>
            <a:ext cx="449986" cy="590951"/>
          </a:xfrm>
          <a:custGeom>
            <a:avLst/>
            <a:gdLst/>
            <a:ahLst/>
            <a:cxnLst/>
            <a:rect l="l" t="t" r="r" b="b"/>
            <a:pathLst>
              <a:path w="8970" h="8835" extrusionOk="0">
                <a:moveTo>
                  <a:pt x="4429" y="2960"/>
                </a:moveTo>
                <a:cubicBezTo>
                  <a:pt x="5171" y="2960"/>
                  <a:pt x="5778" y="3552"/>
                  <a:pt x="5778" y="4286"/>
                </a:cubicBezTo>
                <a:cubicBezTo>
                  <a:pt x="5778" y="5013"/>
                  <a:pt x="5171" y="5605"/>
                  <a:pt x="4429" y="5605"/>
                </a:cubicBezTo>
                <a:cubicBezTo>
                  <a:pt x="3687" y="5605"/>
                  <a:pt x="3088" y="5013"/>
                  <a:pt x="3088" y="4286"/>
                </a:cubicBezTo>
                <a:cubicBezTo>
                  <a:pt x="3088" y="3552"/>
                  <a:pt x="3687" y="2960"/>
                  <a:pt x="4429" y="2960"/>
                </a:cubicBezTo>
                <a:close/>
                <a:moveTo>
                  <a:pt x="4429" y="2555"/>
                </a:moveTo>
                <a:cubicBezTo>
                  <a:pt x="3470" y="2555"/>
                  <a:pt x="2683" y="3334"/>
                  <a:pt x="2683" y="4286"/>
                </a:cubicBezTo>
                <a:cubicBezTo>
                  <a:pt x="2683" y="5238"/>
                  <a:pt x="3470" y="6009"/>
                  <a:pt x="4429" y="6009"/>
                </a:cubicBezTo>
                <a:cubicBezTo>
                  <a:pt x="5396" y="6009"/>
                  <a:pt x="6182" y="5238"/>
                  <a:pt x="6182" y="4286"/>
                </a:cubicBezTo>
                <a:cubicBezTo>
                  <a:pt x="6182" y="3334"/>
                  <a:pt x="5396" y="2555"/>
                  <a:pt x="4429" y="2555"/>
                </a:cubicBezTo>
                <a:close/>
                <a:moveTo>
                  <a:pt x="4961" y="405"/>
                </a:moveTo>
                <a:cubicBezTo>
                  <a:pt x="5058" y="405"/>
                  <a:pt x="5148" y="480"/>
                  <a:pt x="5156" y="577"/>
                </a:cubicBezTo>
                <a:lnTo>
                  <a:pt x="5216" y="1094"/>
                </a:lnTo>
                <a:cubicBezTo>
                  <a:pt x="5231" y="1177"/>
                  <a:pt x="5283" y="1244"/>
                  <a:pt x="5366" y="1266"/>
                </a:cubicBezTo>
                <a:cubicBezTo>
                  <a:pt x="5650" y="1341"/>
                  <a:pt x="5920" y="1454"/>
                  <a:pt x="6167" y="1596"/>
                </a:cubicBezTo>
                <a:cubicBezTo>
                  <a:pt x="6202" y="1613"/>
                  <a:pt x="6239" y="1623"/>
                  <a:pt x="6275" y="1623"/>
                </a:cubicBezTo>
                <a:cubicBezTo>
                  <a:pt x="6318" y="1623"/>
                  <a:pt x="6360" y="1610"/>
                  <a:pt x="6392" y="1581"/>
                </a:cubicBezTo>
                <a:lnTo>
                  <a:pt x="6804" y="1259"/>
                </a:lnTo>
                <a:cubicBezTo>
                  <a:pt x="6838" y="1232"/>
                  <a:pt x="6880" y="1218"/>
                  <a:pt x="6922" y="1218"/>
                </a:cubicBezTo>
                <a:cubicBezTo>
                  <a:pt x="6972" y="1218"/>
                  <a:pt x="7022" y="1237"/>
                  <a:pt x="7059" y="1274"/>
                </a:cubicBezTo>
                <a:lnTo>
                  <a:pt x="7711" y="1918"/>
                </a:lnTo>
                <a:cubicBezTo>
                  <a:pt x="7778" y="1978"/>
                  <a:pt x="7786" y="2083"/>
                  <a:pt x="7726" y="2158"/>
                </a:cubicBezTo>
                <a:lnTo>
                  <a:pt x="7389" y="2570"/>
                </a:lnTo>
                <a:cubicBezTo>
                  <a:pt x="7344" y="2638"/>
                  <a:pt x="7336" y="2728"/>
                  <a:pt x="7374" y="2802"/>
                </a:cubicBezTo>
                <a:cubicBezTo>
                  <a:pt x="7509" y="3042"/>
                  <a:pt x="7613" y="3290"/>
                  <a:pt x="7681" y="3552"/>
                </a:cubicBezTo>
                <a:cubicBezTo>
                  <a:pt x="7703" y="3627"/>
                  <a:pt x="7771" y="3687"/>
                  <a:pt x="7853" y="3694"/>
                </a:cubicBezTo>
                <a:lnTo>
                  <a:pt x="8393" y="3762"/>
                </a:lnTo>
                <a:cubicBezTo>
                  <a:pt x="8498" y="3769"/>
                  <a:pt x="8565" y="3851"/>
                  <a:pt x="8565" y="3949"/>
                </a:cubicBezTo>
                <a:lnTo>
                  <a:pt x="8565" y="4848"/>
                </a:lnTo>
                <a:cubicBezTo>
                  <a:pt x="8565" y="4945"/>
                  <a:pt x="8498" y="5020"/>
                  <a:pt x="8393" y="5035"/>
                </a:cubicBezTo>
                <a:lnTo>
                  <a:pt x="7846" y="5095"/>
                </a:lnTo>
                <a:cubicBezTo>
                  <a:pt x="7763" y="5103"/>
                  <a:pt x="7696" y="5163"/>
                  <a:pt x="7673" y="5245"/>
                </a:cubicBezTo>
                <a:cubicBezTo>
                  <a:pt x="7606" y="5507"/>
                  <a:pt x="7494" y="5755"/>
                  <a:pt x="7351" y="6002"/>
                </a:cubicBezTo>
                <a:cubicBezTo>
                  <a:pt x="7314" y="6069"/>
                  <a:pt x="7321" y="6167"/>
                  <a:pt x="7374" y="6227"/>
                </a:cubicBezTo>
                <a:lnTo>
                  <a:pt x="7726" y="6669"/>
                </a:lnTo>
                <a:cubicBezTo>
                  <a:pt x="7786" y="6744"/>
                  <a:pt x="7778" y="6856"/>
                  <a:pt x="7711" y="6923"/>
                </a:cubicBezTo>
                <a:lnTo>
                  <a:pt x="7059" y="7560"/>
                </a:lnTo>
                <a:cubicBezTo>
                  <a:pt x="7022" y="7597"/>
                  <a:pt x="6972" y="7616"/>
                  <a:pt x="6922" y="7616"/>
                </a:cubicBezTo>
                <a:cubicBezTo>
                  <a:pt x="6880" y="7616"/>
                  <a:pt x="6838" y="7603"/>
                  <a:pt x="6804" y="7575"/>
                </a:cubicBezTo>
                <a:lnTo>
                  <a:pt x="6347" y="7216"/>
                </a:lnTo>
                <a:cubicBezTo>
                  <a:pt x="6309" y="7190"/>
                  <a:pt x="6263" y="7177"/>
                  <a:pt x="6219" y="7177"/>
                </a:cubicBezTo>
                <a:cubicBezTo>
                  <a:pt x="6185" y="7177"/>
                  <a:pt x="6151" y="7185"/>
                  <a:pt x="6122" y="7201"/>
                </a:cubicBezTo>
                <a:cubicBezTo>
                  <a:pt x="5875" y="7336"/>
                  <a:pt x="5613" y="7440"/>
                  <a:pt x="5336" y="7508"/>
                </a:cubicBezTo>
                <a:cubicBezTo>
                  <a:pt x="5253" y="7530"/>
                  <a:pt x="5193" y="7598"/>
                  <a:pt x="5186" y="7680"/>
                </a:cubicBezTo>
                <a:lnTo>
                  <a:pt x="5118" y="8265"/>
                </a:lnTo>
                <a:cubicBezTo>
                  <a:pt x="5111" y="8355"/>
                  <a:pt x="5028" y="8430"/>
                  <a:pt x="4924" y="8430"/>
                </a:cubicBezTo>
                <a:lnTo>
                  <a:pt x="4009" y="8430"/>
                </a:lnTo>
                <a:cubicBezTo>
                  <a:pt x="3912" y="8430"/>
                  <a:pt x="3822" y="8355"/>
                  <a:pt x="3815" y="8257"/>
                </a:cubicBezTo>
                <a:lnTo>
                  <a:pt x="3747" y="7665"/>
                </a:lnTo>
                <a:cubicBezTo>
                  <a:pt x="3732" y="7583"/>
                  <a:pt x="3680" y="7515"/>
                  <a:pt x="3597" y="7493"/>
                </a:cubicBezTo>
                <a:cubicBezTo>
                  <a:pt x="3343" y="7418"/>
                  <a:pt x="3095" y="7313"/>
                  <a:pt x="2863" y="7186"/>
                </a:cubicBezTo>
                <a:cubicBezTo>
                  <a:pt x="2833" y="7171"/>
                  <a:pt x="2803" y="7163"/>
                  <a:pt x="2766" y="7163"/>
                </a:cubicBezTo>
                <a:cubicBezTo>
                  <a:pt x="2721" y="7163"/>
                  <a:pt x="2676" y="7178"/>
                  <a:pt x="2638" y="7201"/>
                </a:cubicBezTo>
                <a:lnTo>
                  <a:pt x="2166" y="7575"/>
                </a:lnTo>
                <a:cubicBezTo>
                  <a:pt x="2132" y="7603"/>
                  <a:pt x="2090" y="7616"/>
                  <a:pt x="2048" y="7616"/>
                </a:cubicBezTo>
                <a:cubicBezTo>
                  <a:pt x="1998" y="7616"/>
                  <a:pt x="1948" y="7597"/>
                  <a:pt x="1911" y="7560"/>
                </a:cubicBezTo>
                <a:lnTo>
                  <a:pt x="1260" y="6916"/>
                </a:lnTo>
                <a:cubicBezTo>
                  <a:pt x="1192" y="6849"/>
                  <a:pt x="1185" y="6744"/>
                  <a:pt x="1245" y="6676"/>
                </a:cubicBezTo>
                <a:lnTo>
                  <a:pt x="1619" y="6204"/>
                </a:lnTo>
                <a:cubicBezTo>
                  <a:pt x="1672" y="6137"/>
                  <a:pt x="1679" y="6047"/>
                  <a:pt x="1642" y="5979"/>
                </a:cubicBezTo>
                <a:cubicBezTo>
                  <a:pt x="1514" y="5762"/>
                  <a:pt x="1417" y="5530"/>
                  <a:pt x="1342" y="5283"/>
                </a:cubicBezTo>
                <a:cubicBezTo>
                  <a:pt x="1320" y="5208"/>
                  <a:pt x="1252" y="5148"/>
                  <a:pt x="1170" y="5140"/>
                </a:cubicBezTo>
                <a:lnTo>
                  <a:pt x="578" y="5073"/>
                </a:lnTo>
                <a:cubicBezTo>
                  <a:pt x="473" y="5058"/>
                  <a:pt x="405" y="4983"/>
                  <a:pt x="405" y="4885"/>
                </a:cubicBezTo>
                <a:lnTo>
                  <a:pt x="405" y="3986"/>
                </a:lnTo>
                <a:cubicBezTo>
                  <a:pt x="405" y="3889"/>
                  <a:pt x="473" y="3807"/>
                  <a:pt x="570" y="3799"/>
                </a:cubicBezTo>
                <a:lnTo>
                  <a:pt x="1140" y="3732"/>
                </a:lnTo>
                <a:cubicBezTo>
                  <a:pt x="1222" y="3724"/>
                  <a:pt x="1297" y="3664"/>
                  <a:pt x="1312" y="3582"/>
                </a:cubicBezTo>
                <a:cubicBezTo>
                  <a:pt x="1379" y="3319"/>
                  <a:pt x="1484" y="3065"/>
                  <a:pt x="1619" y="2825"/>
                </a:cubicBezTo>
                <a:cubicBezTo>
                  <a:pt x="1657" y="2758"/>
                  <a:pt x="1649" y="2668"/>
                  <a:pt x="1597" y="2600"/>
                </a:cubicBezTo>
                <a:lnTo>
                  <a:pt x="1245" y="2158"/>
                </a:lnTo>
                <a:cubicBezTo>
                  <a:pt x="1185" y="2091"/>
                  <a:pt x="1192" y="1978"/>
                  <a:pt x="1260" y="1911"/>
                </a:cubicBezTo>
                <a:lnTo>
                  <a:pt x="1911" y="1274"/>
                </a:lnTo>
                <a:cubicBezTo>
                  <a:pt x="1948" y="1237"/>
                  <a:pt x="1998" y="1218"/>
                  <a:pt x="2048" y="1218"/>
                </a:cubicBezTo>
                <a:cubicBezTo>
                  <a:pt x="2090" y="1218"/>
                  <a:pt x="2132" y="1232"/>
                  <a:pt x="2166" y="1259"/>
                </a:cubicBezTo>
                <a:lnTo>
                  <a:pt x="2593" y="1589"/>
                </a:lnTo>
                <a:cubicBezTo>
                  <a:pt x="2631" y="1618"/>
                  <a:pt x="2675" y="1633"/>
                  <a:pt x="2719" y="1633"/>
                </a:cubicBezTo>
                <a:cubicBezTo>
                  <a:pt x="2754" y="1633"/>
                  <a:pt x="2788" y="1624"/>
                  <a:pt x="2818" y="1604"/>
                </a:cubicBezTo>
                <a:cubicBezTo>
                  <a:pt x="3073" y="1454"/>
                  <a:pt x="3350" y="1341"/>
                  <a:pt x="3642" y="1266"/>
                </a:cubicBezTo>
                <a:cubicBezTo>
                  <a:pt x="3725" y="1244"/>
                  <a:pt x="3777" y="1177"/>
                  <a:pt x="3792" y="1094"/>
                </a:cubicBezTo>
                <a:lnTo>
                  <a:pt x="3852" y="577"/>
                </a:lnTo>
                <a:cubicBezTo>
                  <a:pt x="3860" y="480"/>
                  <a:pt x="3949" y="405"/>
                  <a:pt x="4047" y="405"/>
                </a:cubicBezTo>
                <a:close/>
                <a:moveTo>
                  <a:pt x="4047" y="0"/>
                </a:moveTo>
                <a:cubicBezTo>
                  <a:pt x="3740" y="0"/>
                  <a:pt x="3485" y="225"/>
                  <a:pt x="3447" y="525"/>
                </a:cubicBezTo>
                <a:lnTo>
                  <a:pt x="3402" y="914"/>
                </a:lnTo>
                <a:cubicBezTo>
                  <a:pt x="3170" y="982"/>
                  <a:pt x="2945" y="1079"/>
                  <a:pt x="2736" y="1192"/>
                </a:cubicBezTo>
                <a:lnTo>
                  <a:pt x="2413" y="944"/>
                </a:lnTo>
                <a:cubicBezTo>
                  <a:pt x="2306" y="858"/>
                  <a:pt x="2177" y="816"/>
                  <a:pt x="2047" y="816"/>
                </a:cubicBezTo>
                <a:cubicBezTo>
                  <a:pt x="1895" y="816"/>
                  <a:pt x="1744" y="873"/>
                  <a:pt x="1627" y="982"/>
                </a:cubicBezTo>
                <a:lnTo>
                  <a:pt x="975" y="1626"/>
                </a:lnTo>
                <a:cubicBezTo>
                  <a:pt x="758" y="1836"/>
                  <a:pt x="743" y="2181"/>
                  <a:pt x="930" y="2413"/>
                </a:cubicBezTo>
                <a:lnTo>
                  <a:pt x="1200" y="2750"/>
                </a:lnTo>
                <a:cubicBezTo>
                  <a:pt x="1102" y="2945"/>
                  <a:pt x="1020" y="3140"/>
                  <a:pt x="960" y="3349"/>
                </a:cubicBezTo>
                <a:lnTo>
                  <a:pt x="525" y="3394"/>
                </a:lnTo>
                <a:cubicBezTo>
                  <a:pt x="226" y="3432"/>
                  <a:pt x="1" y="3679"/>
                  <a:pt x="1" y="3986"/>
                </a:cubicBezTo>
                <a:lnTo>
                  <a:pt x="1" y="4885"/>
                </a:lnTo>
                <a:cubicBezTo>
                  <a:pt x="1" y="5185"/>
                  <a:pt x="226" y="5440"/>
                  <a:pt x="525" y="5477"/>
                </a:cubicBezTo>
                <a:lnTo>
                  <a:pt x="997" y="5530"/>
                </a:lnTo>
                <a:cubicBezTo>
                  <a:pt x="1057" y="5710"/>
                  <a:pt x="1132" y="5889"/>
                  <a:pt x="1222" y="6054"/>
                </a:cubicBezTo>
                <a:lnTo>
                  <a:pt x="930" y="6421"/>
                </a:lnTo>
                <a:cubicBezTo>
                  <a:pt x="743" y="6654"/>
                  <a:pt x="758" y="6991"/>
                  <a:pt x="975" y="7201"/>
                </a:cubicBezTo>
                <a:lnTo>
                  <a:pt x="1627" y="7845"/>
                </a:lnTo>
                <a:cubicBezTo>
                  <a:pt x="1740" y="7959"/>
                  <a:pt x="1894" y="8018"/>
                  <a:pt x="2048" y="8018"/>
                </a:cubicBezTo>
                <a:cubicBezTo>
                  <a:pt x="2177" y="8018"/>
                  <a:pt x="2307" y="7976"/>
                  <a:pt x="2413" y="7890"/>
                </a:cubicBezTo>
                <a:lnTo>
                  <a:pt x="2788" y="7605"/>
                </a:lnTo>
                <a:cubicBezTo>
                  <a:pt x="2968" y="7695"/>
                  <a:pt x="3163" y="7778"/>
                  <a:pt x="3358" y="7838"/>
                </a:cubicBezTo>
                <a:lnTo>
                  <a:pt x="3410" y="8310"/>
                </a:lnTo>
                <a:cubicBezTo>
                  <a:pt x="3447" y="8609"/>
                  <a:pt x="3702" y="8834"/>
                  <a:pt x="4009" y="8834"/>
                </a:cubicBezTo>
                <a:lnTo>
                  <a:pt x="4924" y="8834"/>
                </a:lnTo>
                <a:cubicBezTo>
                  <a:pt x="5231" y="8834"/>
                  <a:pt x="5485" y="8609"/>
                  <a:pt x="5523" y="8310"/>
                </a:cubicBezTo>
                <a:lnTo>
                  <a:pt x="5575" y="7868"/>
                </a:lnTo>
                <a:cubicBezTo>
                  <a:pt x="5785" y="7800"/>
                  <a:pt x="5995" y="7718"/>
                  <a:pt x="6197" y="7613"/>
                </a:cubicBezTo>
                <a:lnTo>
                  <a:pt x="6557" y="7890"/>
                </a:lnTo>
                <a:cubicBezTo>
                  <a:pt x="6664" y="7977"/>
                  <a:pt x="6794" y="8018"/>
                  <a:pt x="6924" y="8018"/>
                </a:cubicBezTo>
                <a:cubicBezTo>
                  <a:pt x="7075" y="8018"/>
                  <a:pt x="7227" y="7962"/>
                  <a:pt x="7344" y="7853"/>
                </a:cubicBezTo>
                <a:lnTo>
                  <a:pt x="7996" y="7208"/>
                </a:lnTo>
                <a:cubicBezTo>
                  <a:pt x="8213" y="6998"/>
                  <a:pt x="8228" y="6654"/>
                  <a:pt x="8040" y="6421"/>
                </a:cubicBezTo>
                <a:lnTo>
                  <a:pt x="7771" y="6084"/>
                </a:lnTo>
                <a:cubicBezTo>
                  <a:pt x="7876" y="5889"/>
                  <a:pt x="7958" y="5687"/>
                  <a:pt x="8026" y="5485"/>
                </a:cubicBezTo>
                <a:lnTo>
                  <a:pt x="8445" y="5432"/>
                </a:lnTo>
                <a:cubicBezTo>
                  <a:pt x="8745" y="5402"/>
                  <a:pt x="8970" y="5148"/>
                  <a:pt x="8970" y="4848"/>
                </a:cubicBezTo>
                <a:lnTo>
                  <a:pt x="8970" y="3949"/>
                </a:lnTo>
                <a:cubicBezTo>
                  <a:pt x="8970" y="3649"/>
                  <a:pt x="8745" y="3394"/>
                  <a:pt x="8445" y="3357"/>
                </a:cubicBezTo>
                <a:lnTo>
                  <a:pt x="8033" y="3312"/>
                </a:lnTo>
                <a:cubicBezTo>
                  <a:pt x="7973" y="3110"/>
                  <a:pt x="7891" y="2915"/>
                  <a:pt x="7793" y="2720"/>
                </a:cubicBezTo>
                <a:lnTo>
                  <a:pt x="8040" y="2413"/>
                </a:lnTo>
                <a:cubicBezTo>
                  <a:pt x="8228" y="2173"/>
                  <a:pt x="8213" y="1843"/>
                  <a:pt x="7996" y="1626"/>
                </a:cubicBezTo>
                <a:lnTo>
                  <a:pt x="7344" y="989"/>
                </a:lnTo>
                <a:cubicBezTo>
                  <a:pt x="7230" y="875"/>
                  <a:pt x="7076" y="817"/>
                  <a:pt x="6923" y="817"/>
                </a:cubicBezTo>
                <a:cubicBezTo>
                  <a:pt x="6793" y="817"/>
                  <a:pt x="6663" y="859"/>
                  <a:pt x="6557" y="944"/>
                </a:cubicBezTo>
                <a:lnTo>
                  <a:pt x="6250" y="1177"/>
                </a:lnTo>
                <a:cubicBezTo>
                  <a:pt x="6047" y="1072"/>
                  <a:pt x="5830" y="982"/>
                  <a:pt x="5605" y="914"/>
                </a:cubicBezTo>
                <a:lnTo>
                  <a:pt x="5560" y="525"/>
                </a:lnTo>
                <a:cubicBezTo>
                  <a:pt x="5523" y="225"/>
                  <a:pt x="5268" y="0"/>
                  <a:pt x="4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445025"/>
            <a:ext cx="57881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"/>
              <a:buNone/>
              <a:defRPr sz="30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20" y="1152475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●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○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■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●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○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■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●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○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ctor"/>
              <a:buChar char="■"/>
              <a:defRPr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67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7" userDrawn="1">
          <p15:clr>
            <a:srgbClr val="EA4335"/>
          </p15:clr>
        </p15:guide>
        <p15:guide id="2" pos="3983" userDrawn="1">
          <p15:clr>
            <a:srgbClr val="EA4335"/>
          </p15:clr>
        </p15:guide>
        <p15:guide id="3" orient="horz" pos="340" userDrawn="1">
          <p15:clr>
            <a:srgbClr val="EA4335"/>
          </p15:clr>
        </p15:guide>
        <p15:guide id="4" orient="horz" pos="2900" userDrawn="1">
          <p15:clr>
            <a:srgbClr val="EA4335"/>
          </p15:clr>
        </p15:guide>
        <p15:guide id="5" orient="horz" pos="1620" userDrawn="1">
          <p15:clr>
            <a:srgbClr val="E46962"/>
          </p15:clr>
        </p15:guide>
        <p15:guide id="6" pos="2160" userDrawn="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6"/>
          <p:cNvSpPr txBox="1">
            <a:spLocks noGrp="1"/>
          </p:cNvSpPr>
          <p:nvPr>
            <p:ph type="ctrTitle"/>
          </p:nvPr>
        </p:nvSpPr>
        <p:spPr>
          <a:xfrm>
            <a:off x="-682113" y="658075"/>
            <a:ext cx="8185355" cy="5303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/>
              <a:t>Технологический проект по теме:</a:t>
            </a:r>
            <a:endParaRPr sz="2400" dirty="0"/>
          </a:p>
        </p:txBody>
      </p:sp>
      <p:sp>
        <p:nvSpPr>
          <p:cNvPr id="617" name="Google Shape;617;p26"/>
          <p:cNvSpPr txBox="1">
            <a:spLocks noGrp="1"/>
          </p:cNvSpPr>
          <p:nvPr>
            <p:ph type="subTitle" idx="1"/>
          </p:nvPr>
        </p:nvSpPr>
        <p:spPr>
          <a:xfrm>
            <a:off x="671050" y="1188467"/>
            <a:ext cx="5272550" cy="206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автономного роботизированного </a:t>
            </a:r>
            <a:endParaRPr lang="ru-R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  <a:endParaRPr lang="ru-R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участия в соревнованиях “Юный инженер</a:t>
            </a:r>
            <a:r>
              <a:rPr lang="ru-RU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695" y="3782411"/>
            <a:ext cx="3911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 Старков А.Р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В.М.Кузьмич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. СБОРКА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19" y="536504"/>
            <a:ext cx="6579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/>
            <a:r>
              <a:rPr lang="ru-RU" dirty="0">
                <a:solidFill>
                  <a:schemeClr val="tx1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собрал робота из моих собственных материалов, которые были напечатаны на 3D-принтере, созданы в программе «Компас 3D»(Рисунок 12), добавил электронную часть(Рисунок 10).</a:t>
            </a: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2125" y="1369019"/>
            <a:ext cx="2927985" cy="278892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959941" y="1013340"/>
            <a:ext cx="1932039" cy="3330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626" y="4157939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Рисунок 12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Общая </a:t>
            </a: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D </a:t>
            </a:r>
            <a:r>
              <a:rPr lang="ru-RU" dirty="0">
                <a:solidFill>
                  <a:schemeClr val="tx1"/>
                </a:solidFill>
              </a:rPr>
              <a:t>модель робота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9509" y="4312450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Рисунок </a:t>
            </a:r>
            <a:r>
              <a:rPr lang="ru-RU" dirty="0" smtClean="0">
                <a:solidFill>
                  <a:schemeClr val="tx1"/>
                </a:solidFill>
              </a:rPr>
              <a:t>13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Окончательная модель робота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11248"/>
            <a:ext cx="65795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/>
            <a:r>
              <a:rPr lang="ru-RU" dirty="0">
                <a:solidFill>
                  <a:schemeClr val="tx1"/>
                </a:solidFill>
              </a:rPr>
              <a:t>В итоге задача была реализована, цель выполнена, робот собран и полностью работоспособен.</a:t>
            </a:r>
          </a:p>
          <a:p>
            <a:pPr marL="228600" indent="220980"/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70007" y="1157496"/>
            <a:ext cx="2544761" cy="3570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292" y="2942916"/>
            <a:ext cx="2602957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14. Вид спереди.</a:t>
            </a: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dirty="0" smtClean="0"/>
              <a:t>Использованные ГОСТы: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89935" y="811248"/>
            <a:ext cx="3840272" cy="3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dirty="0" smtClean="0"/>
              <a:t>Приложения: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890362"/>
            <a:ext cx="2173695" cy="307022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91" y="891652"/>
            <a:ext cx="2173778" cy="306893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0" y="889727"/>
            <a:ext cx="2219631" cy="307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2023103"/>
            <a:ext cx="5778000" cy="5727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7"/>
          <p:cNvSpPr txBox="1">
            <a:spLocks noGrp="1"/>
          </p:cNvSpPr>
          <p:nvPr>
            <p:ph type="title"/>
          </p:nvPr>
        </p:nvSpPr>
        <p:spPr>
          <a:xfrm>
            <a:off x="309717" y="768645"/>
            <a:ext cx="6157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 – это разработка и создание автономного робота, который сможет перемещаться по линии и сбивать одну из планок для участия в соревновании «Юный инженер».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smtClean="0"/>
              <a:t>Изучение  регламент: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Я изучив регламент продумал </a:t>
            </a:r>
            <a:r>
              <a:rPr lang="ru-RU" dirty="0" smtClean="0"/>
              <a:t>концепцию, используемые </a:t>
            </a:r>
            <a:r>
              <a:rPr lang="ru-RU" dirty="0"/>
              <a:t>компоненты, механическую, электронную часть</a:t>
            </a:r>
            <a:r>
              <a:rPr lang="ru-RU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5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1. МЕХАНИЧЕСКАЯ </a:t>
            </a:r>
            <a:r>
              <a:rPr lang="ru-RU" sz="2000" b="1" dirty="0"/>
              <a:t>ЧАСТЬ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89159"/>
              </p:ext>
            </p:extLst>
          </p:nvPr>
        </p:nvGraphicFramePr>
        <p:xfrm>
          <a:off x="626804" y="671052"/>
          <a:ext cx="5744498" cy="3593116"/>
        </p:xfrm>
        <a:graphic>
          <a:graphicData uri="http://schemas.openxmlformats.org/drawingml/2006/table">
            <a:tbl>
              <a:tblPr firstRow="1" bandRow="1">
                <a:tableStyleId>{E513D60D-2DA0-48C3-A39E-EB454E2FAF3C}</a:tableStyleId>
              </a:tblPr>
              <a:tblGrid>
                <a:gridCol w="2872249">
                  <a:extLst>
                    <a:ext uri="{9D8B030D-6E8A-4147-A177-3AD203B41FA5}">
                      <a16:colId xmlns:a16="http://schemas.microsoft.com/office/drawing/2014/main" val="344817215"/>
                    </a:ext>
                  </a:extLst>
                </a:gridCol>
                <a:gridCol w="2872249">
                  <a:extLst>
                    <a:ext uri="{9D8B030D-6E8A-4147-A177-3AD203B41FA5}">
                      <a16:colId xmlns:a16="http://schemas.microsoft.com/office/drawing/2014/main" val="115831944"/>
                    </a:ext>
                  </a:extLst>
                </a:gridCol>
              </a:tblGrid>
              <a:tr h="5146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Проектирование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Изготовление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451944"/>
                  </a:ext>
                </a:extLst>
              </a:tr>
              <a:tr h="2921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Работу над роботом я начал с создания рамы. Вначале была разработана модель рамы робота в программе «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Компас-3D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(рисунок 1).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Рисунок 1. Модель рамы робота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Рама была вырезана на лазерном станке из фанеры 4 мм (Рисунок 2).</a:t>
                      </a: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/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Рисунок 2. Рама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49886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89037" y="2389239"/>
            <a:ext cx="2415047" cy="136765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2" y="1791929"/>
            <a:ext cx="1758373" cy="22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1. МЕХАНИЧЕСКАЯ </a:t>
            </a:r>
            <a:r>
              <a:rPr lang="ru-RU" sz="2000" b="1" dirty="0"/>
              <a:t>ЧАСТЬ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34969"/>
              </p:ext>
            </p:extLst>
          </p:nvPr>
        </p:nvGraphicFramePr>
        <p:xfrm>
          <a:off x="626802" y="671052"/>
          <a:ext cx="5751874" cy="4083232"/>
        </p:xfrm>
        <a:graphic>
          <a:graphicData uri="http://schemas.openxmlformats.org/drawingml/2006/table">
            <a:tbl>
              <a:tblPr firstRow="1" bandRow="1">
                <a:tableStyleId>{E513D60D-2DA0-48C3-A39E-EB454E2FAF3C}</a:tableStyleId>
              </a:tblPr>
              <a:tblGrid>
                <a:gridCol w="2875937">
                  <a:extLst>
                    <a:ext uri="{9D8B030D-6E8A-4147-A177-3AD203B41FA5}">
                      <a16:colId xmlns:a16="http://schemas.microsoft.com/office/drawing/2014/main" val="344817215"/>
                    </a:ext>
                  </a:extLst>
                </a:gridCol>
                <a:gridCol w="2875937">
                  <a:extLst>
                    <a:ext uri="{9D8B030D-6E8A-4147-A177-3AD203B41FA5}">
                      <a16:colId xmlns:a16="http://schemas.microsoft.com/office/drawing/2014/main" val="115831944"/>
                    </a:ext>
                  </a:extLst>
                </a:gridCol>
              </a:tblGrid>
              <a:tr h="390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Проектирование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Изготовление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451944"/>
                  </a:ext>
                </a:extLst>
              </a:tr>
              <a:tr h="3692400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 этого были созданы крепления для моторов в программе «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Компас-3</a:t>
                      </a: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(Рисунок 3)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Рисунок 3. Модель крепления мотора     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Крепления моторов я изготовил на 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принтере с помощью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слайсера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UltiMaker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Cura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(Рисунок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4).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Рисунок 4.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Распечатанное крепление.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49886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01994" y="2145890"/>
            <a:ext cx="1681315" cy="159848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129549" y="1997146"/>
            <a:ext cx="1467464" cy="16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1. МЕХАНИЧЕСКАЯ </a:t>
            </a:r>
            <a:r>
              <a:rPr lang="ru-RU" sz="2000" b="1" dirty="0"/>
              <a:t>ЧАСТЬ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8613"/>
              </p:ext>
            </p:extLst>
          </p:nvPr>
        </p:nvGraphicFramePr>
        <p:xfrm>
          <a:off x="221226" y="715297"/>
          <a:ext cx="6422922" cy="4083232"/>
        </p:xfrm>
        <a:graphic>
          <a:graphicData uri="http://schemas.openxmlformats.org/drawingml/2006/table">
            <a:tbl>
              <a:tblPr firstRow="1" bandRow="1">
                <a:tableStyleId>{E513D60D-2DA0-48C3-A39E-EB454E2FAF3C}</a:tableStyleId>
              </a:tblPr>
              <a:tblGrid>
                <a:gridCol w="3211461">
                  <a:extLst>
                    <a:ext uri="{9D8B030D-6E8A-4147-A177-3AD203B41FA5}">
                      <a16:colId xmlns:a16="http://schemas.microsoft.com/office/drawing/2014/main" val="344817215"/>
                    </a:ext>
                  </a:extLst>
                </a:gridCol>
                <a:gridCol w="3211461">
                  <a:extLst>
                    <a:ext uri="{9D8B030D-6E8A-4147-A177-3AD203B41FA5}">
                      <a16:colId xmlns:a16="http://schemas.microsoft.com/office/drawing/2014/main" val="115831944"/>
                    </a:ext>
                  </a:extLst>
                </a:gridCol>
              </a:tblGrid>
              <a:tr h="390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Проектирование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Изготовление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451944"/>
                  </a:ext>
                </a:extLst>
              </a:tr>
              <a:tr h="3692400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Также я смоделировал пару дисков и одноразовых форм для заливки в программе «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Компас – 3</a:t>
                      </a: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(Рисунок 5); (Рисунок 6).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Диск я также распечатал на 3D-принтере с помощью </a:t>
                      </a:r>
                      <a:r>
                        <a:rPr lang="ru-RU" sz="1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слайсера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«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UltiMaker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Cura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», одноразовую форму я залил двухкомпонентным силиконом. (Рисунок 7)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Рисунок 7. Изготовленный диск и силиконовая шина.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49886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1226" y="2145890"/>
            <a:ext cx="1463678" cy="136848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834647" y="2145890"/>
            <a:ext cx="1424748" cy="1368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721" y="3577548"/>
            <a:ext cx="1141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Рисунок 5. Модель диска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586" y="3589081"/>
            <a:ext cx="1141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Рисунок </a:t>
            </a:r>
            <a:r>
              <a:rPr lang="ru-RU" dirty="0" smtClean="0">
                <a:solidFill>
                  <a:schemeClr val="tx1"/>
                </a:solidFill>
              </a:rPr>
              <a:t>6. </a:t>
            </a:r>
            <a:r>
              <a:rPr lang="ru-RU" dirty="0">
                <a:solidFill>
                  <a:schemeClr val="tx1"/>
                </a:solidFill>
              </a:rPr>
              <a:t>Модель </a:t>
            </a:r>
            <a:r>
              <a:rPr lang="ru-RU" dirty="0" smtClean="0">
                <a:solidFill>
                  <a:schemeClr val="tx1"/>
                </a:solidFill>
              </a:rPr>
              <a:t>для заливки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011562" y="2204884"/>
            <a:ext cx="1960254" cy="18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1. МЕХАНИЧЕСКАЯ </a:t>
            </a:r>
            <a:r>
              <a:rPr lang="ru-RU" sz="2000" b="1" dirty="0"/>
              <a:t>ЧАСТЬ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1916"/>
              </p:ext>
            </p:extLst>
          </p:nvPr>
        </p:nvGraphicFramePr>
        <p:xfrm>
          <a:off x="221226" y="715297"/>
          <a:ext cx="6422922" cy="4083232"/>
        </p:xfrm>
        <a:graphic>
          <a:graphicData uri="http://schemas.openxmlformats.org/drawingml/2006/table">
            <a:tbl>
              <a:tblPr firstRow="1" bandRow="1">
                <a:tableStyleId>{E513D60D-2DA0-48C3-A39E-EB454E2FAF3C}</a:tableStyleId>
              </a:tblPr>
              <a:tblGrid>
                <a:gridCol w="3211461">
                  <a:extLst>
                    <a:ext uri="{9D8B030D-6E8A-4147-A177-3AD203B41FA5}">
                      <a16:colId xmlns:a16="http://schemas.microsoft.com/office/drawing/2014/main" val="344817215"/>
                    </a:ext>
                  </a:extLst>
                </a:gridCol>
                <a:gridCol w="3211461">
                  <a:extLst>
                    <a:ext uri="{9D8B030D-6E8A-4147-A177-3AD203B41FA5}">
                      <a16:colId xmlns:a16="http://schemas.microsoft.com/office/drawing/2014/main" val="115831944"/>
                    </a:ext>
                  </a:extLst>
                </a:gridCol>
              </a:tblGrid>
              <a:tr h="390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Проектирование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Изготовление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451944"/>
                  </a:ext>
                </a:extLst>
              </a:tr>
              <a:tr h="3692400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Также было создано крепление сервопривода к раме в программе «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Компас-3</a:t>
                      </a: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(Рисунок 8).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Крепление сервопривода я также распечатал на 3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принтере с помощью </a:t>
                      </a:r>
                      <a:r>
                        <a:rPr lang="ru-RU" sz="1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слайсера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«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UltiMaker</a:t>
                      </a: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Cura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(Рисунок 9).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4988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275" y="4091771"/>
            <a:ext cx="292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Рисунок </a:t>
            </a:r>
            <a:r>
              <a:rPr lang="ru-RU" dirty="0" smtClean="0">
                <a:solidFill>
                  <a:schemeClr val="tx1"/>
                </a:solidFill>
              </a:rPr>
              <a:t>8. </a:t>
            </a:r>
            <a:r>
              <a:rPr lang="ru-RU" dirty="0">
                <a:solidFill>
                  <a:schemeClr val="tx1"/>
                </a:solidFill>
              </a:rPr>
              <a:t>Модель крепления 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6364" y="1872696"/>
            <a:ext cx="2194333" cy="211132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906436" y="2093975"/>
            <a:ext cx="2149652" cy="1668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462" y="3830161"/>
            <a:ext cx="32960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Рисунок </a:t>
            </a:r>
            <a:r>
              <a:rPr lang="ru-RU" dirty="0">
                <a:solidFill>
                  <a:schemeClr val="tx1"/>
                </a:solidFill>
              </a:rPr>
              <a:t>9. Крепление сервопривода.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6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2.ЭЛЕКТРИЧЕСКАЯ ЧАСТЬ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71872"/>
              </p:ext>
            </p:extLst>
          </p:nvPr>
        </p:nvGraphicFramePr>
        <p:xfrm>
          <a:off x="221226" y="715297"/>
          <a:ext cx="6422922" cy="4083232"/>
        </p:xfrm>
        <a:graphic>
          <a:graphicData uri="http://schemas.openxmlformats.org/drawingml/2006/table">
            <a:tbl>
              <a:tblPr firstRow="1" bandRow="1">
                <a:tableStyleId>{E513D60D-2DA0-48C3-A39E-EB454E2FAF3C}</a:tableStyleId>
              </a:tblPr>
              <a:tblGrid>
                <a:gridCol w="3211461">
                  <a:extLst>
                    <a:ext uri="{9D8B030D-6E8A-4147-A177-3AD203B41FA5}">
                      <a16:colId xmlns:a16="http://schemas.microsoft.com/office/drawing/2014/main" val="344817215"/>
                    </a:ext>
                  </a:extLst>
                </a:gridCol>
                <a:gridCol w="3211461">
                  <a:extLst>
                    <a:ext uri="{9D8B030D-6E8A-4147-A177-3AD203B41FA5}">
                      <a16:colId xmlns:a16="http://schemas.microsoft.com/office/drawing/2014/main" val="115831944"/>
                    </a:ext>
                  </a:extLst>
                </a:gridCol>
              </a:tblGrid>
              <a:tr h="3908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451944"/>
                  </a:ext>
                </a:extLst>
              </a:tr>
              <a:tr h="369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Сначала была создана электронная схема в программе 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lang="en-US" sz="14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KiCad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».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Рис. 9.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Рисунок 9.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Рисунок 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И спаяна на </a:t>
                      </a:r>
                      <a:r>
                        <a:rPr lang="ru-RU" sz="1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паячной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макетной плате (Рисунок 10).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49886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1226" y="1718715"/>
            <a:ext cx="3200333" cy="241928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81141" y="2012885"/>
            <a:ext cx="2930272" cy="1683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0245" y="3768606"/>
            <a:ext cx="2311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Рисунок 10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Паячная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макетная плата.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07" y="238548"/>
            <a:ext cx="5778000" cy="572700"/>
          </a:xfrm>
        </p:spPr>
        <p:txBody>
          <a:bodyPr/>
          <a:lstStyle/>
          <a:p>
            <a:r>
              <a:rPr lang="ru-RU" sz="2000" b="1" dirty="0" smtClean="0"/>
              <a:t>3. АЛГОРИТМИЧЕСКАЯ ЧАСТЬ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951" y="524898"/>
            <a:ext cx="6456107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создал релейный регулятор для управления моторами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цифровых портов 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(Рисунок 11). </a:t>
            </a: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730997" y="1229002"/>
            <a:ext cx="5436647" cy="38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bot Arm with Smartphone Control Pitch Deck by Slidesgo">
  <a:themeElements>
    <a:clrScheme name="Simple Light">
      <a:dk1>
        <a:srgbClr val="FFFFFF"/>
      </a:dk1>
      <a:lt1>
        <a:srgbClr val="2044AB"/>
      </a:lt1>
      <a:dk2>
        <a:srgbClr val="0E2A4F"/>
      </a:dk2>
      <a:lt2>
        <a:srgbClr val="00F4FF"/>
      </a:lt2>
      <a:accent1>
        <a:srgbClr val="0096BF"/>
      </a:accent1>
      <a:accent2>
        <a:srgbClr val="4E3EC7"/>
      </a:accent2>
      <a:accent3>
        <a:srgbClr val="FF8AA1"/>
      </a:accent3>
      <a:accent4>
        <a:srgbClr val="F1EFEE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445</Words>
  <Application>Microsoft Office PowerPoint</Application>
  <PresentationFormat>Произвольный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Times New Roman CYR</vt:lpstr>
      <vt:lpstr>Actor</vt:lpstr>
      <vt:lpstr>Times New Roman</vt:lpstr>
      <vt:lpstr>Raleway</vt:lpstr>
      <vt:lpstr>Antonio</vt:lpstr>
      <vt:lpstr>Calibri</vt:lpstr>
      <vt:lpstr>Robot Arm with Smartphone Control Pitch Deck by Slidesgo</vt:lpstr>
      <vt:lpstr>Технологический проект по теме:</vt:lpstr>
      <vt:lpstr>Цель работы – это разработка и создание автономного робота, который сможет перемещаться по линии и сбивать одну из планок для участия в соревновании «Юный инженер». </vt:lpstr>
      <vt:lpstr>Изучение  регламент:  Я изучив регламент продумал концепцию, используемые компоненты, механическую, электронную часть </vt:lpstr>
      <vt:lpstr>1. МЕХАНИЧЕСКАЯ ЧАСТЬ  </vt:lpstr>
      <vt:lpstr>1. МЕХАНИЧЕСКАЯ ЧАСТЬ  </vt:lpstr>
      <vt:lpstr>1. МЕХАНИЧЕСКАЯ ЧАСТЬ  </vt:lpstr>
      <vt:lpstr>1. МЕХАНИЧЕСКАЯ ЧАСТЬ  </vt:lpstr>
      <vt:lpstr>2.ЭЛЕКТРИЧЕСКАЯ ЧАСТЬ  </vt:lpstr>
      <vt:lpstr>3. АЛГОРИТМИЧЕСКАЯ ЧАСТЬ  </vt:lpstr>
      <vt:lpstr>4. СБОРКА </vt:lpstr>
      <vt:lpstr>ЗАКЛЮЧЕНИЕ </vt:lpstr>
      <vt:lpstr>Использованные ГОСТы: </vt:lpstr>
      <vt:lpstr>Приложения: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проект по теме:</dc:title>
  <dc:creator>Александр Старков</dc:creator>
  <cp:lastModifiedBy>Alex Star</cp:lastModifiedBy>
  <cp:revision>7</cp:revision>
  <dcterms:modified xsi:type="dcterms:W3CDTF">2024-05-09T09:57:29Z</dcterms:modified>
</cp:coreProperties>
</file>