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1B8E6-E3BF-4E2F-AB81-88538236D43B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7D14-39BE-4013-B581-75D1CB0799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7D14-39BE-4013-B581-75D1CB0799C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6816-02B4-49C3-9F54-D9854C11D5AD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7F819-A321-4E8C-A411-7CE6FCB144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9412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Робот «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RoboLuck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125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2800" dirty="0">
                <a:solidFill>
                  <a:schemeClr val="bg1"/>
                </a:solidFill>
              </a:rPr>
              <a:t>Центр робототехники и АСУ Тюменской </a:t>
            </a:r>
            <a:r>
              <a:rPr lang="ru-RU" sz="2800" dirty="0" smtClean="0">
                <a:solidFill>
                  <a:schemeClr val="bg1"/>
                </a:solidFill>
              </a:rPr>
              <a:t>области</a:t>
            </a:r>
          </a:p>
          <a:p>
            <a:pPr algn="ctr">
              <a:buNone/>
            </a:pPr>
            <a:endParaRPr lang="ru-RU" sz="2800" dirty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800" dirty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2800" dirty="0">
              <a:solidFill>
                <a:srgbClr val="7030A0"/>
              </a:solidFill>
            </a:endParaRPr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r>
              <a:rPr lang="ru-RU" sz="2000" dirty="0" smtClean="0"/>
              <a:t>Участник: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Зиноров Иван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10 лет</a:t>
            </a:r>
          </a:p>
          <a:p>
            <a:r>
              <a:rPr lang="ru-RU" sz="2000" dirty="0" smtClean="0"/>
              <a:t>Преподаватель: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Зырянов Ю.К.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Рисунок 8" descr="-SLL_nw0Z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988840"/>
            <a:ext cx="4608512" cy="3409886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7" cy="9361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Это мой робот «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RoboLuck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»,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Luck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означает «удача, везение»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Содержимое 14" descr="20170911_1305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2060848"/>
            <a:ext cx="5007391" cy="3455100"/>
          </a:xfrm>
          <a:ln w="28575">
            <a:solidFill>
              <a:schemeClr val="bg1">
                <a:lumMod val="95000"/>
              </a:schemeClr>
            </a:solidFill>
          </a:ln>
        </p:spPr>
      </p:pic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395536" y="1700808"/>
            <a:ext cx="3240360" cy="424847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endParaRPr lang="ru-RU" sz="1800" dirty="0" smtClean="0"/>
          </a:p>
          <a:p>
            <a:pPr algn="ctr"/>
            <a:r>
              <a:rPr lang="ru-RU" sz="1800" dirty="0" smtClean="0"/>
              <a:t>Робот собран на базе шасси собственной разработки. Рама из алюминия, высокий клиренс.</a:t>
            </a:r>
          </a:p>
          <a:p>
            <a:pPr algn="ctr"/>
            <a:endParaRPr lang="ru-RU" sz="1800" dirty="0" smtClean="0"/>
          </a:p>
          <a:p>
            <a:pPr algn="ctr"/>
            <a:r>
              <a:rPr lang="ru-RU" sz="1800" dirty="0" smtClean="0"/>
              <a:t>***</a:t>
            </a:r>
            <a:endParaRPr lang="ru-RU" sz="1800" dirty="0"/>
          </a:p>
          <a:p>
            <a:pPr algn="ctr"/>
            <a:r>
              <a:rPr lang="ru-RU" sz="1800" dirty="0" smtClean="0"/>
              <a:t>Ходовая часть включает электрический мотор-редуктор с передачей крутящего момента на карданный вал и дифференциалы.</a:t>
            </a:r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Содержимое 4" descr="20170911_1741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1484784"/>
            <a:ext cx="5111750" cy="3563930"/>
          </a:xfrm>
          <a:ln w="28575">
            <a:solidFill>
              <a:schemeClr val="bg1">
                <a:lumMod val="8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052736"/>
            <a:ext cx="3168352" cy="518457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Управление роботом осуществляется на </a:t>
            </a:r>
            <a:r>
              <a:rPr lang="en-US" sz="1600" dirty="0" smtClean="0"/>
              <a:t>Arduino Mega</a:t>
            </a:r>
            <a:r>
              <a:rPr lang="ru-RU" sz="1600" dirty="0" smtClean="0"/>
              <a:t>. Возможно управление в автономном режиме и ручном.</a:t>
            </a:r>
          </a:p>
          <a:p>
            <a:pPr algn="ctr"/>
            <a:r>
              <a:rPr lang="ru-RU" sz="1600" dirty="0" smtClean="0"/>
              <a:t>***</a:t>
            </a:r>
            <a:endParaRPr lang="ru-RU" sz="1600" dirty="0"/>
          </a:p>
          <a:p>
            <a:pPr algn="ctr"/>
            <a:r>
              <a:rPr lang="ru-RU" sz="1600" dirty="0" smtClean="0"/>
              <a:t>Робот оснащен сервоприводами для датчиков линий и манипулятора.</a:t>
            </a:r>
          </a:p>
          <a:p>
            <a:pPr algn="ctr"/>
            <a:r>
              <a:rPr lang="ru-RU" sz="1600" dirty="0" smtClean="0"/>
              <a:t>***</a:t>
            </a:r>
            <a:endParaRPr lang="ru-RU" sz="1600" dirty="0"/>
          </a:p>
          <a:p>
            <a:pPr algn="ctr"/>
            <a:r>
              <a:rPr lang="ru-RU" sz="1600" dirty="0" smtClean="0"/>
              <a:t>Особенность робота: крепкая, надёжная конструкция и возможность дальнейшего усовершенствования.</a:t>
            </a:r>
          </a:p>
          <a:p>
            <a:pPr algn="ctr"/>
            <a:r>
              <a:rPr lang="ru-RU" sz="1600" dirty="0" smtClean="0"/>
              <a:t>***</a:t>
            </a:r>
            <a:endParaRPr lang="ru-RU" sz="1600" dirty="0"/>
          </a:p>
          <a:p>
            <a:pPr algn="ctr"/>
            <a:r>
              <a:rPr lang="ru-RU" sz="1600" dirty="0" smtClean="0"/>
              <a:t>В роботе запланирована замена манипулятора на более совершенную конструкцию.</a:t>
            </a:r>
            <a:endParaRPr lang="ru-RU" sz="1600" dirty="0"/>
          </a:p>
        </p:txBody>
      </p:sp>
      <p:sp>
        <p:nvSpPr>
          <p:cNvPr id="6" name="Развернутая стрелка 5"/>
          <p:cNvSpPr/>
          <p:nvPr/>
        </p:nvSpPr>
        <p:spPr>
          <a:xfrm>
            <a:off x="3131840" y="332656"/>
            <a:ext cx="3528392" cy="64807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764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_9004223b-ef3d-434a-a34c-dc079ea9b70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700808"/>
            <a:ext cx="6476910" cy="4320480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RoboLuck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прошёл испытание на полигоне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Кубка РТК: Тюмень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115</Words>
  <Application>Microsoft Office PowerPoint</Application>
  <PresentationFormat>Экран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Робот «RoboLuck»</vt:lpstr>
      <vt:lpstr>Это мой робот «RoboLuck»,  Luck означает «удача, везение»</vt:lpstr>
      <vt:lpstr> </vt:lpstr>
      <vt:lpstr>RoboLuck прошёл испытание на полигоне  Кубка РТК: Тюмень</vt:lpstr>
    </vt:vector>
  </TitlesOfParts>
  <Company>CWER.ws/portable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RoboLuck</dc:title>
  <dc:creator>punsh</dc:creator>
  <cp:lastModifiedBy>punsh</cp:lastModifiedBy>
  <cp:revision>36</cp:revision>
  <dcterms:created xsi:type="dcterms:W3CDTF">2017-09-16T12:33:16Z</dcterms:created>
  <dcterms:modified xsi:type="dcterms:W3CDTF">2017-09-16T13:45:53Z</dcterms:modified>
</cp:coreProperties>
</file>