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aven Pro" panose="020B0604020202020204" charset="0"/>
      <p:regular r:id="rId6"/>
      <p:bold r:id="rId7"/>
    </p:embeddedFont>
    <p:embeddedFont>
      <p:font typeface="Nuni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204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81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4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6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1" cy="1732548"/>
            <a:chOff x="7343003" y="3409675"/>
            <a:chExt cx="1691421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0"/>
              <a:ext cx="316800" cy="688512"/>
              <a:chOff x="7343003" y="4453710"/>
              <a:chExt cx="316800" cy="688512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7" y="3757688"/>
              <a:ext cx="316800" cy="1384535"/>
              <a:chOff x="8259417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7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7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7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7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2" y="0"/>
            <a:ext cx="3814072" cy="3839102"/>
            <a:chOff x="5043502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8" y="3480727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1" y="2704283"/>
              <a:ext cx="635219" cy="635218"/>
              <a:chOff x="6725724" y="2701259"/>
              <a:chExt cx="1208100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59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59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7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19" y="179237"/>
              <a:ext cx="873164" cy="873002"/>
              <a:chOff x="7754428" y="208724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5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5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4"/>
              <a:ext cx="2576999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2" y="460309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8" y="867729"/>
              <a:ext cx="1554222" cy="15542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8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2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1" y="4099200"/>
            <a:ext cx="9144035" cy="1044300"/>
            <a:chOff x="51" y="4099200"/>
            <a:chExt cx="9144035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1" y="4309200"/>
              <a:ext cx="231621" cy="834300"/>
              <a:chOff x="2688736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6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1" cy="1044300"/>
              <a:chOff x="2688736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6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6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0" y="4309200"/>
              <a:ext cx="231621" cy="834300"/>
              <a:chOff x="2688736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6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1" cy="624600"/>
              <a:chOff x="2688736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2" y="4099200"/>
              <a:ext cx="231600" cy="1044300"/>
              <a:chOff x="1856752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2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1" y="4518900"/>
              <a:ext cx="231600" cy="624600"/>
              <a:chOff x="2599461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0" y="4099200"/>
              <a:ext cx="231600" cy="1044300"/>
              <a:chOff x="3342170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0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3" y="4309200"/>
              <a:ext cx="231600" cy="834300"/>
              <a:chOff x="4456233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2" y="4309200"/>
              <a:ext cx="231600" cy="834300"/>
              <a:chOff x="5198942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1" y="4309200"/>
              <a:ext cx="231600" cy="834300"/>
              <a:chOff x="5941651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0" y="4309200"/>
              <a:ext cx="231600" cy="834300"/>
              <a:chOff x="6684360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4" y="4518900"/>
              <a:ext cx="231600" cy="624600"/>
              <a:chOff x="7055714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8" y="4309200"/>
              <a:ext cx="231600" cy="834300"/>
              <a:chOff x="8169778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69" y="4309200"/>
              <a:ext cx="231600" cy="834300"/>
              <a:chOff x="7427069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6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6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6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6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2" y="4518900"/>
              <a:ext cx="231600" cy="624600"/>
              <a:chOff x="8541132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7" y="4309200"/>
              <a:ext cx="231600" cy="834300"/>
              <a:chOff x="8912487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8" y="3405"/>
            <a:ext cx="1233214" cy="1384535"/>
            <a:chOff x="146768" y="3405"/>
            <a:chExt cx="1233214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5"/>
              <a:ext cx="316800" cy="688512"/>
              <a:chOff x="1063183" y="3405"/>
              <a:chExt cx="316800" cy="688512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8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5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5" y="3405"/>
              <a:ext cx="316800" cy="1036523"/>
              <a:chOff x="604975" y="3405"/>
              <a:chExt cx="316800" cy="1036523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5" y="3418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5" y="3429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5" y="3405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8" y="3405"/>
              <a:ext cx="316800" cy="1384535"/>
              <a:chOff x="146768" y="3405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8" y="3418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8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8" y="3429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8" y="3405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3" y="2904008"/>
            <a:ext cx="2186147" cy="2239500"/>
            <a:chOff x="6775083" y="2904008"/>
            <a:chExt cx="2186147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3" y="4253708"/>
              <a:ext cx="409500" cy="889800"/>
              <a:chOff x="6775083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3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3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5" y="3354008"/>
              <a:ext cx="409500" cy="1789500"/>
              <a:chOff x="7959515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5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5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5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5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0" cy="2601689"/>
            <a:chOff x="6790514" y="1306"/>
            <a:chExt cx="2267450" cy="2601689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4" y="1306"/>
              <a:ext cx="1990500" cy="1990200"/>
              <a:chOff x="7067464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2" y="527720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2" y="527720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4"/>
                <a:ext cx="1425647" cy="1425403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5" y="1807996"/>
              <a:ext cx="795000" cy="795000"/>
              <a:chOff x="8207125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2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7" y="2008609"/>
                <a:ext cx="393003" cy="393003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7" y="2008609"/>
                <a:ext cx="393003" cy="393003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6"/>
              <a:ext cx="548700" cy="548700"/>
              <a:chOff x="6790514" y="118856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4"/>
                <a:ext cx="393003" cy="393003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4"/>
                <a:ext cx="393003" cy="393003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2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2" y="3847118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ru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12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 descr="ECG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2359100" y="139400"/>
            <a:ext cx="4815600" cy="54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>
                <a:highlight>
                  <a:srgbClr val="D9D9D9"/>
                </a:highlight>
              </a:rPr>
              <a:t>Здоровое сердце-II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0400" y="799350"/>
            <a:ext cx="50691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i="1" dirty="0">
                <a:highlight>
                  <a:srgbClr val="CFE2F3"/>
                </a:highlight>
              </a:rPr>
              <a:t>Целью проекта </a:t>
            </a:r>
            <a:r>
              <a:rPr lang="ru" sz="2400" b="1" i="1" dirty="0" smtClean="0">
                <a:highlight>
                  <a:srgbClr val="CFE2F3"/>
                </a:highlight>
              </a:rPr>
              <a:t>явля</a:t>
            </a:r>
            <a:r>
              <a:rPr lang="en-US" sz="2400" b="1" i="1" dirty="0" err="1" smtClean="0">
                <a:highlight>
                  <a:srgbClr val="CFE2F3"/>
                </a:highlight>
              </a:rPr>
              <a:t>ется</a:t>
            </a:r>
            <a:r>
              <a:rPr lang="en-US" sz="2400" b="1" i="1" dirty="0" smtClean="0">
                <a:highlight>
                  <a:srgbClr val="CFE2F3"/>
                </a:highlight>
              </a:rPr>
              <a:t> </a:t>
            </a:r>
            <a:r>
              <a:rPr lang="ru" sz="2400" b="1" i="1" dirty="0" smtClean="0">
                <a:highlight>
                  <a:srgbClr val="CFE2F3"/>
                </a:highlight>
              </a:rPr>
              <a:t> </a:t>
            </a:r>
            <a:r>
              <a:rPr lang="ru" sz="2400" b="1" i="1" dirty="0">
                <a:highlight>
                  <a:srgbClr val="CFE2F3"/>
                </a:highlight>
              </a:rPr>
              <a:t>создание мобильного холтера умеющего выявлять аномалии сердца самостоятельно.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i="1" dirty="0">
                <a:highlight>
                  <a:srgbClr val="CFE2F3"/>
                </a:highlight>
              </a:rPr>
              <a:t>Потому что современные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i="1" dirty="0">
                <a:highlight>
                  <a:srgbClr val="CFE2F3"/>
                </a:highlight>
              </a:rPr>
              <a:t>мед. Холтеры не практичны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i="1" dirty="0">
                <a:highlight>
                  <a:srgbClr val="CFE2F3"/>
                </a:highlight>
              </a:rPr>
              <a:t>и далеки до совершенства в цезе анализа показаний.</a:t>
            </a:r>
          </a:p>
        </p:txBody>
      </p:sp>
      <p:pic>
        <p:nvPicPr>
          <p:cNvPr id="282" name="Shape 282" descr="ust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500" y="956450"/>
            <a:ext cx="3830550" cy="35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 descr="ECG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2281125" y="116975"/>
            <a:ext cx="4796100" cy="7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>
                <a:highlight>
                  <a:srgbClr val="D9D9D9"/>
                </a:highlight>
              </a:rPr>
              <a:t>Здоровое сердце-II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7975" y="974850"/>
            <a:ext cx="5147100" cy="39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i="1">
                <a:highlight>
                  <a:srgbClr val="CFE2F3"/>
                </a:highlight>
              </a:rPr>
              <a:t>Наша версия холтера,как и медицинская,имеет 3 отведения.Передает показания датчиков ЭКГ в реальном времени,и сам выявляет большинство аномалий сердца.А так же,”Здоровое сердце II” в несколько раз мобильнее обычного холтера.</a:t>
            </a:r>
          </a:p>
        </p:txBody>
      </p:sp>
      <p:pic>
        <p:nvPicPr>
          <p:cNvPr id="292" name="Shape 292" descr="N29sASRi-r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649" y="1501248"/>
            <a:ext cx="4346774" cy="33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 descr="ECG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2281125" y="116975"/>
            <a:ext cx="4796100" cy="7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>
                <a:highlight>
                  <a:srgbClr val="D9D9D9"/>
                </a:highlight>
              </a:rPr>
              <a:t>Здоровое сердце-II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97475" y="760375"/>
            <a:ext cx="5459100" cy="425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i="1">
                <a:highlight>
                  <a:srgbClr val="CFE2F3"/>
                </a:highlight>
              </a:rPr>
              <a:t>Мы разработали и изготовили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i="1">
                <a:highlight>
                  <a:srgbClr val="CFE2F3"/>
                </a:highlight>
              </a:rPr>
              <a:t>свою плату с помощью ЛУТ-технологии.Плата выполнена на основе микросхемы AD8232.Центральный процессор: ESP-12.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i="1">
                <a:highlight>
                  <a:srgbClr val="CFE2F3"/>
                </a:highlight>
              </a:rPr>
              <a:t>Дизайн смоделирован в программе “Компас 3D” и напечатан на 3D-Принтере</a:t>
            </a:r>
          </a:p>
        </p:txBody>
      </p:sp>
      <p:pic>
        <p:nvPicPr>
          <p:cNvPr id="302" name="Shape 302" descr="12650-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2525" y="2601900"/>
            <a:ext cx="2541600" cy="2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ESP8266_3_of_3_1024x102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725" y="0"/>
            <a:ext cx="2282398" cy="280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Maven Pro</vt:lpstr>
      <vt:lpstr>Nunito</vt:lpstr>
      <vt:lpstr>Arial</vt:lpstr>
      <vt:lpstr>Momentum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Руст</cp:lastModifiedBy>
  <cp:revision>1</cp:revision>
  <dcterms:modified xsi:type="dcterms:W3CDTF">2017-09-15T10:38:18Z</dcterms:modified>
</cp:coreProperties>
</file>