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4C7F8-2DBF-4ADE-BF53-C5C4D81E6AD0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2D5A8-3CF2-40F3-A520-A7C2A92CE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D5A8-3CF2-40F3-A520-A7C2A92CE2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8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3D58-BAEF-40DF-849C-76C4889E598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F3AA-0067-4705-B9DB-AB7CA6C8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8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3D58-BAEF-40DF-849C-76C4889E598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F3AA-0067-4705-B9DB-AB7CA6C8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1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3D58-BAEF-40DF-849C-76C4889E598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F3AA-0067-4705-B9DB-AB7CA6C8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3D58-BAEF-40DF-849C-76C4889E598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F3AA-0067-4705-B9DB-AB7CA6C8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3D58-BAEF-40DF-849C-76C4889E598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F3AA-0067-4705-B9DB-AB7CA6C8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9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3D58-BAEF-40DF-849C-76C4889E598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F3AA-0067-4705-B9DB-AB7CA6C8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2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3D58-BAEF-40DF-849C-76C4889E598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F3AA-0067-4705-B9DB-AB7CA6C8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0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3D58-BAEF-40DF-849C-76C4889E598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F3AA-0067-4705-B9DB-AB7CA6C8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7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3D58-BAEF-40DF-849C-76C4889E598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F3AA-0067-4705-B9DB-AB7CA6C8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7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3D58-BAEF-40DF-849C-76C4889E598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F3AA-0067-4705-B9DB-AB7CA6C8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9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3D58-BAEF-40DF-849C-76C4889E598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F3AA-0067-4705-B9DB-AB7CA6C8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41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53D58-BAEF-40DF-849C-76C4889E598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2F3AA-0067-4705-B9DB-AB7CA6C8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4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1484784"/>
            <a:ext cx="4176464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/>
              </a:rPr>
              <a:t>Мобильная игра-</a:t>
            </a:r>
            <a:r>
              <a:rPr lang="ru-RU" sz="3200" b="1" dirty="0" err="1">
                <a:latin typeface="Times New Roman"/>
              </a:rPr>
              <a:t>квест</a:t>
            </a:r>
            <a:r>
              <a:rPr lang="ru-RU" sz="3200" b="1" dirty="0">
                <a:latin typeface="Times New Roman"/>
              </a:rPr>
              <a:t> для культурных туристов и </a:t>
            </a:r>
            <a:r>
              <a:rPr lang="ru-RU" sz="3200" b="1" dirty="0" smtClean="0">
                <a:latin typeface="Times New Roman"/>
              </a:rPr>
              <a:t>путешественников </a:t>
            </a:r>
            <a:r>
              <a:rPr lang="ru-RU" sz="3200" b="1" dirty="0">
                <a:latin typeface="Times New Roman"/>
              </a:rPr>
              <a:t>«СССР: Собери Свою Собственную Россию»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437112"/>
            <a:ext cx="3736504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Бардин Петр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Бардина Елизавета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Пенза-Саранск, 2017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7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88641"/>
            <a:ext cx="4410870" cy="2520279"/>
          </a:xfrm>
        </p:spPr>
        <p:txBody>
          <a:bodyPr>
            <a:noAutofit/>
          </a:bodyPr>
          <a:lstStyle/>
          <a:p>
            <a:r>
              <a:rPr lang="ru-RU" sz="1100" b="1" dirty="0" smtClean="0"/>
              <a:t>Актуальность проекта</a:t>
            </a:r>
            <a:endParaRPr lang="ru-RU" sz="1100" b="1" dirty="0" smtClean="0"/>
          </a:p>
          <a:p>
            <a:pPr lvl="1"/>
            <a:r>
              <a:rPr lang="ru-RU" sz="1100" dirty="0" smtClean="0"/>
              <a:t>Низкий уровень знаний населения РФ об истории своей родины</a:t>
            </a:r>
          </a:p>
          <a:p>
            <a:pPr lvl="1"/>
            <a:r>
              <a:rPr lang="ru-RU" sz="1100" dirty="0" smtClean="0"/>
              <a:t>Отсутствие простой возможности бесплатно и без гида изучить достопримечательности любого города России </a:t>
            </a:r>
            <a:endParaRPr lang="ru-RU" sz="1100" dirty="0" smtClean="0"/>
          </a:p>
          <a:p>
            <a:r>
              <a:rPr lang="ru-RU" sz="1100" b="1" dirty="0" smtClean="0"/>
              <a:t>Цель проекта</a:t>
            </a:r>
            <a:endParaRPr lang="ru-RU" sz="1100" b="1" dirty="0"/>
          </a:p>
          <a:p>
            <a:pPr lvl="1"/>
            <a:r>
              <a:rPr lang="ru-RU" sz="1100" dirty="0"/>
              <a:t>Создать приложение-путеводитель для туристов, с возможностью изучения памятников и получения баллов за «захват» достопримечательностей.</a:t>
            </a:r>
          </a:p>
          <a:p>
            <a:pPr lvl="1"/>
            <a:r>
              <a:rPr lang="ru-RU" sz="1100" dirty="0"/>
              <a:t>Создать возможность  изучать достопримечательности как для одиночной экскурсии, так и соревновательного варианта для команд</a:t>
            </a:r>
          </a:p>
          <a:p>
            <a:pPr lvl="1"/>
            <a:endParaRPr lang="ru-RU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056041" cy="36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1"/>
            <a:ext cx="2062628" cy="367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26" y="3731509"/>
            <a:ext cx="6273608" cy="301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50630" y="30851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«Захватить» (посетить)  как можно больше достопримечательностей  городов России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70572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Главная задача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участника игры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816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8654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Технические характеристики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92" y="1196752"/>
            <a:ext cx="9136207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Maiandra GD" panose="020E0502030308020204" pitchFamily="34" charset="0"/>
              </a:rPr>
              <a:t> CLIENT                                   SERVER</a:t>
            </a:r>
            <a:endParaRPr lang="ru-RU" sz="28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85533" y="1968847"/>
            <a:ext cx="3970443" cy="2241600"/>
            <a:chOff x="340592" y="1712822"/>
            <a:chExt cx="3970443" cy="2241600"/>
          </a:xfrm>
        </p:grpSpPr>
        <p:pic>
          <p:nvPicPr>
            <p:cNvPr id="1028" name="Picture 4" descr="Картинки по запросу jav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435" y="1712822"/>
              <a:ext cx="2241600" cy="224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340592" y="1940238"/>
              <a:ext cx="1872208" cy="1872208"/>
              <a:chOff x="1043608" y="1916832"/>
              <a:chExt cx="1872208" cy="1872208"/>
            </a:xfrm>
          </p:grpSpPr>
          <p:pic>
            <p:nvPicPr>
              <p:cNvPr id="1026" name="Picture 2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1916832"/>
                <a:ext cx="1872208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631700" y="2545119"/>
                <a:ext cx="6992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&gt;= 4.4</a:t>
                </a:r>
                <a:endParaRPr lang="ru-RU" sz="1600" b="1" dirty="0"/>
              </a:p>
            </p:txBody>
          </p:sp>
        </p:grpSp>
      </p:grpSp>
      <p:pic>
        <p:nvPicPr>
          <p:cNvPr id="1030" name="Picture 6" descr="Картинки по запросу nodej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12" y="1940238"/>
            <a:ext cx="2373780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mongodb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02" y="3635138"/>
            <a:ext cx="3600400" cy="95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node js expre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39" y="5267888"/>
            <a:ext cx="2350925" cy="5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yandex maps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29" y="4561442"/>
            <a:ext cx="1933403" cy="12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>
            <a:stCxn id="4" idx="0"/>
          </p:cNvCxnSpPr>
          <p:nvPr/>
        </p:nvCxnSpPr>
        <p:spPr>
          <a:xfrm flipH="1">
            <a:off x="4575895" y="1196752"/>
            <a:ext cx="1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570052" y="-1789632"/>
            <a:ext cx="3895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2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104</Words>
  <Application>Microsoft Office PowerPoint</Application>
  <PresentationFormat>Экран (4:3)</PresentationFormat>
  <Paragraphs>16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Мобильная игра-квест для культурных туристов и путешественников «СССР: Собери Свою Собственную Россию» </vt:lpstr>
      <vt:lpstr>Презентация PowerPoint</vt:lpstr>
      <vt:lpstr>Технические характеристики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Квест-игра для путешественников  «Собери Свою Собственную Россию»</dc:title>
  <dc:creator>комп</dc:creator>
  <cp:lastModifiedBy>Petr</cp:lastModifiedBy>
  <cp:revision>17</cp:revision>
  <dcterms:created xsi:type="dcterms:W3CDTF">2017-09-14T12:47:53Z</dcterms:created>
  <dcterms:modified xsi:type="dcterms:W3CDTF">2017-09-14T21:08:57Z</dcterms:modified>
</cp:coreProperties>
</file>