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52C48-069E-4510-BEB4-7C72E50F603B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C84D-D0A4-440B-A655-8B0481BAC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007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52C48-069E-4510-BEB4-7C72E50F603B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C84D-D0A4-440B-A655-8B0481BAC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259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52C48-069E-4510-BEB4-7C72E50F603B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C84D-D0A4-440B-A655-8B0481BAC74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7419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52C48-069E-4510-BEB4-7C72E50F603B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C84D-D0A4-440B-A655-8B0481BAC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056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52C48-069E-4510-BEB4-7C72E50F603B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C84D-D0A4-440B-A655-8B0481BAC74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3842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52C48-069E-4510-BEB4-7C72E50F603B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C84D-D0A4-440B-A655-8B0481BAC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513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52C48-069E-4510-BEB4-7C72E50F603B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C84D-D0A4-440B-A655-8B0481BAC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249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52C48-069E-4510-BEB4-7C72E50F603B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C84D-D0A4-440B-A655-8B0481BAC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499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52C48-069E-4510-BEB4-7C72E50F603B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C84D-D0A4-440B-A655-8B0481BAC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35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52C48-069E-4510-BEB4-7C72E50F603B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C84D-D0A4-440B-A655-8B0481BAC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522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52C48-069E-4510-BEB4-7C72E50F603B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C84D-D0A4-440B-A655-8B0481BAC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179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52C48-069E-4510-BEB4-7C72E50F603B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C84D-D0A4-440B-A655-8B0481BAC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673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52C48-069E-4510-BEB4-7C72E50F603B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C84D-D0A4-440B-A655-8B0481BAC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111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52C48-069E-4510-BEB4-7C72E50F603B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C84D-D0A4-440B-A655-8B0481BAC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280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52C48-069E-4510-BEB4-7C72E50F603B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C84D-D0A4-440B-A655-8B0481BAC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192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8C84D-D0A4-440B-A655-8B0481BAC749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52C48-069E-4510-BEB4-7C72E50F603B}" type="datetimeFigureOut">
              <a:rPr lang="ru-RU" smtClean="0"/>
              <a:t>20.04.2024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74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52C48-069E-4510-BEB4-7C72E50F603B}" type="datetimeFigureOut">
              <a:rPr lang="ru-RU" smtClean="0"/>
              <a:t>20.04.2024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118C84D-D0A4-440B-A655-8B0481BAC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05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4FC2C-82CA-40C8-88DE-C871F6F49A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5606" y="2471162"/>
            <a:ext cx="7994742" cy="1915675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«Обучающий макет умного дома»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E0EC71B-AF0C-4C5A-974F-5700932BD0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8718" y="5111007"/>
            <a:ext cx="7809211" cy="1915675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Выполнили ученицы МБОУ Школы№135: </a:t>
            </a:r>
            <a:r>
              <a:rPr lang="ru-RU" dirty="0" err="1">
                <a:solidFill>
                  <a:srgbClr val="002060"/>
                </a:solidFill>
              </a:rPr>
              <a:t>Тарбаева</a:t>
            </a:r>
            <a:r>
              <a:rPr lang="ru-RU" dirty="0">
                <a:solidFill>
                  <a:srgbClr val="002060"/>
                </a:solidFill>
              </a:rPr>
              <a:t> Дарья, Котова Алина, Кожина Елизавета</a:t>
            </a:r>
          </a:p>
          <a:p>
            <a:r>
              <a:rPr lang="ru-RU" dirty="0">
                <a:solidFill>
                  <a:srgbClr val="002060"/>
                </a:solidFill>
              </a:rPr>
              <a:t>Научные руководители: Митрошина Екатерина и Руденко Александр  </a:t>
            </a:r>
          </a:p>
        </p:txBody>
      </p:sp>
    </p:spTree>
    <p:extLst>
      <p:ext uri="{BB962C8B-B14F-4D97-AF65-F5344CB8AC3E}">
        <p14:creationId xmlns:p14="http://schemas.microsoft.com/office/powerpoint/2010/main" val="2361247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9B29F9-AACF-475F-AC82-688BACD38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986" y="516834"/>
            <a:ext cx="7742397" cy="1298714"/>
          </a:xfrm>
        </p:spPr>
        <p:txBody>
          <a:bodyPr>
            <a:noAutofit/>
          </a:bodyPr>
          <a:lstStyle/>
          <a:p>
            <a:r>
              <a:rPr lang="ru-RU" sz="2400" b="0" i="0" dirty="0">
                <a:solidFill>
                  <a:srgbClr val="333333"/>
                </a:solidFill>
                <a:effectLst/>
                <a:latin typeface="YS Text"/>
              </a:rPr>
              <a:t>Умный дом — система домашних устройств, способных выполнять действия и решать определённые повседневные задачи без участия человека</a:t>
            </a:r>
            <a:endParaRPr lang="ru-RU" sz="24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8595B6B-7C18-4464-8E0B-C7823CA389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3665" y="2226849"/>
            <a:ext cx="4847292" cy="3635469"/>
          </a:xfrm>
        </p:spPr>
      </p:pic>
    </p:spTree>
    <p:extLst>
      <p:ext uri="{BB962C8B-B14F-4D97-AF65-F5344CB8AC3E}">
        <p14:creationId xmlns:p14="http://schemas.microsoft.com/office/powerpoint/2010/main" val="1696517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C7CF7E-A454-497C-B2CF-16BB42083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162" y="240905"/>
            <a:ext cx="8596668" cy="622852"/>
          </a:xfrm>
        </p:spPr>
        <p:txBody>
          <a:bodyPr>
            <a:normAutofit fontScale="90000"/>
          </a:bodyPr>
          <a:lstStyle/>
          <a:p>
            <a:r>
              <a:rPr lang="ru-RU" dirty="0"/>
              <a:t>Из чего состоит </a:t>
            </a:r>
            <a:r>
              <a:rPr lang="ru-RU"/>
              <a:t>наш умный дом</a:t>
            </a:r>
            <a:r>
              <a:rPr lang="ru-RU" dirty="0"/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6FA770-F5BA-4794-B93B-CF643EDE9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45719" cy="22605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4AFFEA6-A1F7-41F6-90A3-2FA24C376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13" y="984292"/>
            <a:ext cx="2114870" cy="158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D03A24-EB5A-4809-A47A-1BD227DC1359}"/>
              </a:ext>
            </a:extLst>
          </p:cNvPr>
          <p:cNvSpPr txBox="1"/>
          <p:nvPr/>
        </p:nvSpPr>
        <p:spPr>
          <a:xfrm>
            <a:off x="2637183" y="949154"/>
            <a:ext cx="60628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Плата с собственным процессором и памятью. 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На плате есть контакты, к которым можно подключать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 всевозможные компоненты</a:t>
            </a:r>
            <a:endParaRPr lang="ru-RU" dirty="0">
              <a:cs typeface="Times New Roman" panose="02020603050405020304" pitchFamily="18" charset="0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2CD5C270-DFDF-4716-97C4-692033BC8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964" y="2273618"/>
            <a:ext cx="1892649" cy="189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0C60AF9-B12F-440A-A2E7-FCE60CA475C5}"/>
              </a:ext>
            </a:extLst>
          </p:cNvPr>
          <p:cNvSpPr txBox="1"/>
          <p:nvPr/>
        </p:nvSpPr>
        <p:spPr>
          <a:xfrm>
            <a:off x="1408044" y="2569122"/>
            <a:ext cx="580113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Электромагнитное реле является по сути управляемым механическим выключателем:</a:t>
            </a:r>
          </a:p>
          <a:p>
            <a:r>
              <a:rPr lang="ru-RU" dirty="0"/>
              <a:t>подали на него ток - оно замкнуло контакты, сняли ток - разомкнуло.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BD06F7B2-C60E-46B3-B6B9-60E57B94D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05" y="4154036"/>
            <a:ext cx="1794474" cy="179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44CA293-0F82-4382-9FC7-484387A98FF7}"/>
              </a:ext>
            </a:extLst>
          </p:cNvPr>
          <p:cNvSpPr txBox="1"/>
          <p:nvPr/>
        </p:nvSpPr>
        <p:spPr>
          <a:xfrm>
            <a:off x="377691" y="5682914"/>
            <a:ext cx="6102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Датчик движения</a:t>
            </a: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1691415B-0DAF-48DF-92B1-E87DEEDE4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418" y="3898357"/>
            <a:ext cx="2040237" cy="204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1883158-8559-47D9-AA8E-D7E398DB7459}"/>
              </a:ext>
            </a:extLst>
          </p:cNvPr>
          <p:cNvSpPr txBox="1"/>
          <p:nvPr/>
        </p:nvSpPr>
        <p:spPr>
          <a:xfrm>
            <a:off x="2885661" y="5714474"/>
            <a:ext cx="61026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Датчик, реагирующий </a:t>
            </a:r>
          </a:p>
          <a:p>
            <a:r>
              <a:rPr lang="ru-RU" dirty="0"/>
              <a:t>на свет</a:t>
            </a:r>
          </a:p>
        </p:txBody>
      </p:sp>
      <p:pic>
        <p:nvPicPr>
          <p:cNvPr id="1038" name="Picture 14">
            <a:extLst>
              <a:ext uri="{FF2B5EF4-FFF2-40B4-BE49-F238E27FC236}">
                <a16:creationId xmlns:a16="http://schemas.microsoft.com/office/drawing/2014/main" id="{C9796ECF-5025-4FD5-A0A0-702B56F2D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304" y="3978792"/>
            <a:ext cx="1671269" cy="1671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62AED7A-F8D6-433D-8AA1-DDBBE14FB3D9}"/>
              </a:ext>
            </a:extLst>
          </p:cNvPr>
          <p:cNvSpPr txBox="1"/>
          <p:nvPr/>
        </p:nvSpPr>
        <p:spPr>
          <a:xfrm>
            <a:off x="5807915" y="5699506"/>
            <a:ext cx="1500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Провода</a:t>
            </a:r>
          </a:p>
        </p:txBody>
      </p:sp>
      <p:pic>
        <p:nvPicPr>
          <p:cNvPr id="1040" name="Picture 16">
            <a:extLst>
              <a:ext uri="{FF2B5EF4-FFF2-40B4-BE49-F238E27FC236}">
                <a16:creationId xmlns:a16="http://schemas.microsoft.com/office/drawing/2014/main" id="{BBA96BDD-A076-4D21-8513-A115A29BD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964" y="4200610"/>
            <a:ext cx="1943376" cy="12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F42A843-5039-422D-8BC1-02C9E883C9F6}"/>
              </a:ext>
            </a:extLst>
          </p:cNvPr>
          <p:cNvSpPr txBox="1"/>
          <p:nvPr/>
        </p:nvSpPr>
        <p:spPr>
          <a:xfrm>
            <a:off x="7393573" y="5763844"/>
            <a:ext cx="27045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Светодиодная лента</a:t>
            </a:r>
          </a:p>
        </p:txBody>
      </p:sp>
    </p:spTree>
    <p:extLst>
      <p:ext uri="{BB962C8B-B14F-4D97-AF65-F5344CB8AC3E}">
        <p14:creationId xmlns:p14="http://schemas.microsoft.com/office/powerpoint/2010/main" val="63427840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59</TotalTime>
  <Words>106</Words>
  <Application>Microsoft Office PowerPoint</Application>
  <PresentationFormat>Широкоэкранный</PresentationFormat>
  <Paragraphs>15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Trebuchet MS</vt:lpstr>
      <vt:lpstr>Wingdings 3</vt:lpstr>
      <vt:lpstr>YS Text</vt:lpstr>
      <vt:lpstr>Аспект</vt:lpstr>
      <vt:lpstr>«Обучающий макет умного дома»</vt:lpstr>
      <vt:lpstr>Умный дом — система домашних устройств, способных выполнять действия и решать определённые повседневные задачи без участия человека</vt:lpstr>
      <vt:lpstr>Из чего состоит наш умный дом: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Обучающий макет умного дома</dc:title>
  <dc:creator>kotovi2021@outlook.com</dc:creator>
  <cp:lastModifiedBy>admin</cp:lastModifiedBy>
  <cp:revision>8</cp:revision>
  <dcterms:created xsi:type="dcterms:W3CDTF">2024-04-20T18:34:34Z</dcterms:created>
  <dcterms:modified xsi:type="dcterms:W3CDTF">2024-04-20T20:01:30Z</dcterms:modified>
</cp:coreProperties>
</file>