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1224" y="3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50EA-C6E3-42ED-8FD5-0B3363110EE7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1AA5-D5FB-4B1E-AA37-E1A26DF444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607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50EA-C6E3-42ED-8FD5-0B3363110EE7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1AA5-D5FB-4B1E-AA37-E1A26DF444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414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50EA-C6E3-42ED-8FD5-0B3363110EE7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1AA5-D5FB-4B1E-AA37-E1A26DF444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262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50EA-C6E3-42ED-8FD5-0B3363110EE7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1AA5-D5FB-4B1E-AA37-E1A26DF444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133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50EA-C6E3-42ED-8FD5-0B3363110EE7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1AA5-D5FB-4B1E-AA37-E1A26DF444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786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50EA-C6E3-42ED-8FD5-0B3363110EE7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1AA5-D5FB-4B1E-AA37-E1A26DF444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980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50EA-C6E3-42ED-8FD5-0B3363110EE7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1AA5-D5FB-4B1E-AA37-E1A26DF444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812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50EA-C6E3-42ED-8FD5-0B3363110EE7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1AA5-D5FB-4B1E-AA37-E1A26DF444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646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50EA-C6E3-42ED-8FD5-0B3363110EE7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1AA5-D5FB-4B1E-AA37-E1A26DF444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66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50EA-C6E3-42ED-8FD5-0B3363110EE7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1AA5-D5FB-4B1E-AA37-E1A26DF444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8588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050EA-C6E3-42ED-8FD5-0B3363110EE7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1AA5-D5FB-4B1E-AA37-E1A26DF444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5578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050EA-C6E3-42ED-8FD5-0B3363110EE7}" type="datetimeFigureOut">
              <a:rPr lang="ru-RU" smtClean="0"/>
              <a:t>19.04.2024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41AA5-D5FB-4B1E-AA37-E1A26DF444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799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519248"/>
            <a:ext cx="9144000" cy="1562471"/>
          </a:xfrm>
        </p:spPr>
        <p:txBody>
          <a:bodyPr>
            <a:noAutofit/>
          </a:bodyPr>
          <a:lstStyle/>
          <a:p>
            <a:r>
              <a:rPr lang="ru-RU" sz="2000" dirty="0">
                <a:latin typeface="Georgia" panose="02040502050405020303" pitchFamily="18" charset="0"/>
              </a:rPr>
              <a:t/>
            </a:r>
            <a:br>
              <a:rPr lang="ru-RU" sz="2000" dirty="0">
                <a:latin typeface="Georgia" panose="02040502050405020303" pitchFamily="18" charset="0"/>
              </a:rPr>
            </a:br>
            <a:r>
              <a:rPr lang="ru-RU" sz="2000" dirty="0">
                <a:latin typeface="Georgia" panose="02040502050405020303" pitchFamily="18" charset="0"/>
              </a:rPr>
              <a:t> Государственное бюджетное общеобразовательное учреждение Самарской области средняя общеобразовательная школа №2 “Образовательный центр” с. </a:t>
            </a:r>
            <a:r>
              <a:rPr lang="ru-RU" sz="2000" dirty="0" err="1">
                <a:latin typeface="Georgia" panose="02040502050405020303" pitchFamily="18" charset="0"/>
              </a:rPr>
              <a:t>Кинель</a:t>
            </a:r>
            <a:r>
              <a:rPr lang="ru-RU" sz="2000" dirty="0">
                <a:latin typeface="Georgia" panose="02040502050405020303" pitchFamily="18" charset="0"/>
              </a:rPr>
              <a:t>-Черкассы муниципального района </a:t>
            </a:r>
            <a:r>
              <a:rPr lang="ru-RU" sz="2000" dirty="0" err="1">
                <a:latin typeface="Georgia" panose="02040502050405020303" pitchFamily="18" charset="0"/>
              </a:rPr>
              <a:t>Кинель</a:t>
            </a:r>
            <a:r>
              <a:rPr lang="ru-RU" sz="2000" dirty="0">
                <a:latin typeface="Georgia" panose="02040502050405020303" pitchFamily="18" charset="0"/>
              </a:rPr>
              <a:t>-Черкасский Самарской области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393004"/>
            <a:ext cx="9144000" cy="2864796"/>
          </a:xfrm>
        </p:spPr>
        <p:txBody>
          <a:bodyPr>
            <a:noAutofit/>
          </a:bodyPr>
          <a:lstStyle/>
          <a:p>
            <a:endParaRPr lang="ru-RU" dirty="0"/>
          </a:p>
          <a:p>
            <a:r>
              <a:rPr lang="ru-RU" sz="2800" dirty="0">
                <a:latin typeface="Georgia" panose="02040502050405020303" pitchFamily="18" charset="0"/>
              </a:rPr>
              <a:t> «Робот для соревнований СУМО 15х15</a:t>
            </a:r>
          </a:p>
          <a:p>
            <a:r>
              <a:rPr lang="ru-RU" sz="2800" dirty="0">
                <a:latin typeface="Georgia" panose="02040502050405020303" pitchFamily="18" charset="0"/>
              </a:rPr>
              <a:t>Команда </a:t>
            </a:r>
          </a:p>
          <a:p>
            <a:r>
              <a:rPr lang="ru-RU" sz="2800" dirty="0" smtClean="0">
                <a:latin typeface="Georgia" panose="02040502050405020303" pitchFamily="18" charset="0"/>
              </a:rPr>
              <a:t>«Техно ягодки»</a:t>
            </a:r>
            <a:endParaRPr lang="ru-RU" sz="2800" dirty="0">
              <a:latin typeface="Georgia" panose="02040502050405020303" pitchFamily="18" charset="0"/>
            </a:endParaRPr>
          </a:p>
          <a:p>
            <a:pPr algn="r"/>
            <a:r>
              <a:rPr lang="ru-RU" sz="2000" dirty="0" err="1" smtClean="0">
                <a:latin typeface="Georgia" panose="02040502050405020303" pitchFamily="18" charset="0"/>
              </a:rPr>
              <a:t>Бахаева</a:t>
            </a:r>
            <a:r>
              <a:rPr lang="ru-RU" sz="2000" dirty="0" smtClean="0">
                <a:latin typeface="Georgia" panose="02040502050405020303" pitchFamily="18" charset="0"/>
              </a:rPr>
              <a:t> Алина</a:t>
            </a:r>
          </a:p>
          <a:p>
            <a:pPr algn="r"/>
            <a:r>
              <a:rPr lang="ru-RU" sz="2000" dirty="0" smtClean="0">
                <a:latin typeface="Georgia" panose="02040502050405020303" pitchFamily="18" charset="0"/>
              </a:rPr>
              <a:t>Кравченко Анастасия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501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Georgia" panose="02040502050405020303" pitchFamily="18" charset="0"/>
              </a:rPr>
              <a:t>Цель:</a:t>
            </a:r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latin typeface="Georgia" panose="02040502050405020303" pitchFamily="18" charset="0"/>
              </a:rPr>
              <a:t>Создать робота для соревнований</a:t>
            </a:r>
          </a:p>
        </p:txBody>
      </p:sp>
    </p:spTree>
    <p:extLst>
      <p:ext uri="{BB962C8B-B14F-4D97-AF65-F5344CB8AC3E}">
        <p14:creationId xmlns:p14="http://schemas.microsoft.com/office/powerpoint/2010/main" val="1631062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Georgia" panose="02040502050405020303" pitchFamily="18" charset="0"/>
              </a:rPr>
              <a:t>Задачи:</a:t>
            </a:r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Georgia" panose="02040502050405020303" pitchFamily="18" charset="0"/>
              </a:rPr>
              <a:t>Собрать </a:t>
            </a:r>
            <a:r>
              <a:rPr lang="ru-RU" dirty="0">
                <a:latin typeface="Georgia" panose="02040502050405020303" pitchFamily="18" charset="0"/>
              </a:rPr>
              <a:t>модель робота</a:t>
            </a:r>
          </a:p>
          <a:p>
            <a:r>
              <a:rPr lang="ru-RU" dirty="0" smtClean="0">
                <a:latin typeface="Georgia" panose="02040502050405020303" pitchFamily="18" charset="0"/>
              </a:rPr>
              <a:t>Написать </a:t>
            </a:r>
            <a:r>
              <a:rPr lang="ru-RU" dirty="0">
                <a:latin typeface="Georgia" panose="02040502050405020303" pitchFamily="18" charset="0"/>
              </a:rPr>
              <a:t>программу</a:t>
            </a:r>
          </a:p>
          <a:p>
            <a:r>
              <a:rPr lang="ru-RU" dirty="0" smtClean="0">
                <a:latin typeface="Georgia" panose="02040502050405020303" pitchFamily="18" charset="0"/>
              </a:rPr>
              <a:t>Зарегистрироваться </a:t>
            </a:r>
            <a:r>
              <a:rPr lang="ru-RU" dirty="0">
                <a:latin typeface="Georgia" panose="02040502050405020303" pitchFamily="18" charset="0"/>
              </a:rPr>
              <a:t>на </a:t>
            </a:r>
            <a:r>
              <a:rPr lang="ru-RU" dirty="0" err="1">
                <a:latin typeface="Georgia" panose="02040502050405020303" pitchFamily="18" charset="0"/>
              </a:rPr>
              <a:t>соренования</a:t>
            </a:r>
            <a:endParaRPr lang="ru-RU" dirty="0">
              <a:latin typeface="Georgia" panose="02040502050405020303" pitchFamily="18" charset="0"/>
            </a:endParaRPr>
          </a:p>
          <a:p>
            <a:endParaRPr lang="ru-RU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791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Georgia" panose="02040502050405020303" pitchFamily="18" charset="0"/>
              </a:rPr>
              <a:t>Собрать робота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latin typeface="Georgia" panose="02040502050405020303" pitchFamily="18" charset="0"/>
              </a:rPr>
              <a:t>Одной из самых главных составляющих робота является его рама она состоит из таких деталей: две большие балки с отверстиями, две балки среднего размера, одна маленькая балка. К маленькой балке крепятся два уголка под девяноста градусов, балка используется для крепления датчика цвета и ролика. Также в конструкции используется средние пластины и угловые балки для крепления проводов. Стоит отметить что к уголкам крепятся два сервопривода, которые увеличивают КПД робота в выталкивание</a:t>
            </a:r>
            <a:r>
              <a:rPr lang="ru-RU" dirty="0">
                <a:latin typeface="Georgia" panose="020405020504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23732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986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536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90" y="0"/>
            <a:ext cx="12193890" cy="6894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686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112</Words>
  <Application>Microsoft Office PowerPoint</Application>
  <PresentationFormat>Широкоэкранный</PresentationFormat>
  <Paragraphs>15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Georgia</vt:lpstr>
      <vt:lpstr>Тема Office</vt:lpstr>
      <vt:lpstr>  Государственное бюджетное общеобразовательное учреждение Самарской области средняя общеобразовательная школа №2 “Образовательный центр” с. Кинель-Черкассы муниципального района Кинель-Черкасский Самарской области</vt:lpstr>
      <vt:lpstr>Цель:</vt:lpstr>
      <vt:lpstr>Задачи:</vt:lpstr>
      <vt:lpstr>Собрать робота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бюджетное общеобразовательное учреждение Самарской области средняя общеобразовательная школа №2 “Образовательный центр” с. Кинель-Черкассы муниципального района Кинель-Черкасский Самарской области</dc:title>
  <dc:creator>Константин</dc:creator>
  <cp:lastModifiedBy>Константин</cp:lastModifiedBy>
  <cp:revision>7</cp:revision>
  <dcterms:created xsi:type="dcterms:W3CDTF">2024-04-19T11:20:23Z</dcterms:created>
  <dcterms:modified xsi:type="dcterms:W3CDTF">2024-04-19T14:03:31Z</dcterms:modified>
</cp:coreProperties>
</file>