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3"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9/9/2017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9/9/2017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9/9/2017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9/9/2017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9/9/2017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9/9/2017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9/9/2017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9/9/2017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9/9/2017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9/9/2017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9/9/2017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9/9/2017</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9/9/2017</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04E80-845A-4D47-A1DA-BB0CF8555950}"/>
              </a:ext>
            </a:extLst>
          </p:cNvPr>
          <p:cNvSpPr>
            <a:spLocks noGrp="1"/>
          </p:cNvSpPr>
          <p:nvPr>
            <p:ph type="ctrTitle"/>
          </p:nvPr>
        </p:nvSpPr>
        <p:spPr/>
        <p:txBody>
          <a:bodyPr/>
          <a:lstStyle/>
          <a:p>
            <a:r>
              <a:rPr lang="hr-HR" dirty="0"/>
              <a:t>CRO-ADRIATIC</a:t>
            </a:r>
          </a:p>
        </p:txBody>
      </p:sp>
      <p:sp>
        <p:nvSpPr>
          <p:cNvPr id="3" name="Subtitle 2">
            <a:extLst>
              <a:ext uri="{FF2B5EF4-FFF2-40B4-BE49-F238E27FC236}">
                <a16:creationId xmlns:a16="http://schemas.microsoft.com/office/drawing/2014/main" id="{97C8360B-D27E-46FD-86BD-B7853F687729}"/>
              </a:ext>
            </a:extLst>
          </p:cNvPr>
          <p:cNvSpPr>
            <a:spLocks noGrp="1"/>
          </p:cNvSpPr>
          <p:nvPr>
            <p:ph type="subTitle" idx="1"/>
          </p:nvPr>
        </p:nvSpPr>
        <p:spPr/>
        <p:txBody>
          <a:bodyPr/>
          <a:lstStyle/>
          <a:p>
            <a:r>
              <a:rPr lang="hr-HR" dirty="0"/>
              <a:t>ANTONIO NIKOLIĆ AND PAŠKO ZEKIĆ</a:t>
            </a:r>
          </a:p>
        </p:txBody>
      </p:sp>
    </p:spTree>
    <p:extLst>
      <p:ext uri="{BB962C8B-B14F-4D97-AF65-F5344CB8AC3E}">
        <p14:creationId xmlns:p14="http://schemas.microsoft.com/office/powerpoint/2010/main" val="400612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557FE-0ABB-490A-A003-A8323B59F0CE}"/>
              </a:ext>
            </a:extLst>
          </p:cNvPr>
          <p:cNvSpPr>
            <a:spLocks noGrp="1"/>
          </p:cNvSpPr>
          <p:nvPr>
            <p:ph type="title"/>
          </p:nvPr>
        </p:nvSpPr>
        <p:spPr>
          <a:xfrm>
            <a:off x="633831" y="262631"/>
            <a:ext cx="10571998" cy="970450"/>
          </a:xfrm>
        </p:spPr>
        <p:txBody>
          <a:bodyPr/>
          <a:lstStyle/>
          <a:p>
            <a:r>
              <a:rPr lang="hr-HR" cap="all" dirty="0"/>
              <a:t>About team</a:t>
            </a:r>
            <a:endParaRPr lang="hr-HR" dirty="0"/>
          </a:p>
        </p:txBody>
      </p:sp>
      <p:sp>
        <p:nvSpPr>
          <p:cNvPr id="3" name="Content Placeholder 2">
            <a:extLst>
              <a:ext uri="{FF2B5EF4-FFF2-40B4-BE49-F238E27FC236}">
                <a16:creationId xmlns:a16="http://schemas.microsoft.com/office/drawing/2014/main" id="{AB510C55-3798-4119-9ED6-4A56C41DFC15}"/>
              </a:ext>
            </a:extLst>
          </p:cNvPr>
          <p:cNvSpPr>
            <a:spLocks noGrp="1"/>
          </p:cNvSpPr>
          <p:nvPr>
            <p:ph idx="1"/>
          </p:nvPr>
        </p:nvSpPr>
        <p:spPr>
          <a:xfrm>
            <a:off x="726110" y="1962228"/>
            <a:ext cx="10554574" cy="5336194"/>
          </a:xfrm>
        </p:spPr>
        <p:txBody>
          <a:bodyPr>
            <a:normAutofit/>
          </a:bodyPr>
          <a:lstStyle/>
          <a:p>
            <a:pPr lvl="0"/>
            <a:r>
              <a:rPr lang="hr-HR" dirty="0"/>
              <a:t>CroAdriatic is a team of young roboticians who are competing in competitions RoboCup</a:t>
            </a:r>
            <a:endParaRPr lang="hr-HR" sz="1400" dirty="0"/>
          </a:p>
          <a:p>
            <a:pPr marL="0" indent="0">
              <a:buNone/>
            </a:pPr>
            <a:r>
              <a:rPr lang="hr-HR" dirty="0"/>
              <a:t> </a:t>
            </a:r>
            <a:endParaRPr lang="hr-HR" sz="1400" dirty="0"/>
          </a:p>
          <a:p>
            <a:pPr lvl="0"/>
            <a:r>
              <a:rPr lang="hr-HR" dirty="0"/>
              <a:t>These are the members of the team:</a:t>
            </a:r>
            <a:endParaRPr lang="hr-HR" sz="1400" dirty="0"/>
          </a:p>
          <a:p>
            <a:pPr lvl="1"/>
            <a:r>
              <a:rPr lang="hr-HR" dirty="0"/>
              <a:t>Antonio Nikolić,</a:t>
            </a:r>
            <a:endParaRPr lang="hr-HR" sz="1200" dirty="0"/>
          </a:p>
          <a:p>
            <a:pPr lvl="1"/>
            <a:r>
              <a:rPr lang="hr-HR" dirty="0"/>
              <a:t>Paško Zekić and </a:t>
            </a:r>
            <a:endParaRPr lang="hr-HR" sz="1200" dirty="0"/>
          </a:p>
          <a:p>
            <a:pPr lvl="1"/>
            <a:r>
              <a:rPr lang="hr-HR" dirty="0"/>
              <a:t>Zoran Vukić</a:t>
            </a:r>
            <a:endParaRPr lang="hr-HR" sz="1200" dirty="0"/>
          </a:p>
          <a:p>
            <a:endParaRPr lang="hr-HR" sz="1400" dirty="0"/>
          </a:p>
          <a:p>
            <a:pPr lvl="0"/>
            <a:r>
              <a:rPr lang="hr-HR" dirty="0"/>
              <a:t>CroAdriatic actively participates in Robocup competitions. In 2016 the team has achieved excellent results at the RoboCup Soccer Lightweight Primary </a:t>
            </a:r>
            <a:endParaRPr lang="hr-HR" sz="1400" dirty="0"/>
          </a:p>
          <a:p>
            <a:endParaRPr lang="hr-HR" sz="1400" dirty="0"/>
          </a:p>
          <a:p>
            <a:pPr lvl="0"/>
            <a:r>
              <a:rPr lang="hr-HR" dirty="0"/>
              <a:t>They won 1st place at the International competitions in Innsbruck and Wein and 2nd place at the World competition in Leipzing</a:t>
            </a:r>
            <a:endParaRPr lang="hr-HR" sz="1400" dirty="0"/>
          </a:p>
        </p:txBody>
      </p:sp>
    </p:spTree>
    <p:extLst>
      <p:ext uri="{BB962C8B-B14F-4D97-AF65-F5344CB8AC3E}">
        <p14:creationId xmlns:p14="http://schemas.microsoft.com/office/powerpoint/2010/main" val="1075008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D04E-D9F5-4088-B367-B79D68AE9143}"/>
              </a:ext>
            </a:extLst>
          </p:cNvPr>
          <p:cNvSpPr>
            <a:spLocks noGrp="1"/>
          </p:cNvSpPr>
          <p:nvPr>
            <p:ph type="title"/>
          </p:nvPr>
        </p:nvSpPr>
        <p:spPr/>
        <p:txBody>
          <a:bodyPr/>
          <a:lstStyle/>
          <a:p>
            <a:r>
              <a:rPr lang="hr-HR" dirty="0"/>
              <a:t>TEAM MEMBERS:</a:t>
            </a:r>
          </a:p>
        </p:txBody>
      </p:sp>
      <p:sp>
        <p:nvSpPr>
          <p:cNvPr id="3" name="Content Placeholder 2">
            <a:extLst>
              <a:ext uri="{FF2B5EF4-FFF2-40B4-BE49-F238E27FC236}">
                <a16:creationId xmlns:a16="http://schemas.microsoft.com/office/drawing/2014/main" id="{650BD8C8-8B66-46ED-87D5-F1468F230476}"/>
              </a:ext>
            </a:extLst>
          </p:cNvPr>
          <p:cNvSpPr>
            <a:spLocks noGrp="1"/>
          </p:cNvSpPr>
          <p:nvPr>
            <p:ph idx="1"/>
          </p:nvPr>
        </p:nvSpPr>
        <p:spPr>
          <a:xfrm>
            <a:off x="818712" y="2348121"/>
            <a:ext cx="10554574" cy="4572796"/>
          </a:xfrm>
        </p:spPr>
        <p:txBody>
          <a:bodyPr>
            <a:normAutofit fontScale="85000" lnSpcReduction="20000"/>
          </a:bodyPr>
          <a:lstStyle/>
          <a:p>
            <a:r>
              <a:rPr lang="hr-HR" b="1" i="1" dirty="0"/>
              <a:t>Antonio Nikolić</a:t>
            </a:r>
            <a:r>
              <a:rPr lang="hr-HR" dirty="0"/>
              <a:t> is the captain of the CroAdriatic team. He is also member  of the Croatian association of the young robotics. He has been working  with robots  for three years now. He is diligent and hard working young man fully task oriented and persistent in achiving goals and finding solutions.</a:t>
            </a:r>
          </a:p>
          <a:p>
            <a:r>
              <a:rPr lang="hr-HR" dirty="0"/>
              <a:t>He has been to many competitions:</a:t>
            </a:r>
          </a:p>
          <a:p>
            <a:pPr lvl="0"/>
            <a:r>
              <a:rPr lang="hr-HR" dirty="0"/>
              <a:t>RoboCup Leizig 2016.</a:t>
            </a:r>
          </a:p>
          <a:p>
            <a:pPr lvl="0"/>
            <a:r>
              <a:rPr lang="hr-HR" dirty="0"/>
              <a:t>RoboCup Innsbruck 2016.</a:t>
            </a:r>
          </a:p>
          <a:p>
            <a:pPr lvl="0"/>
            <a:r>
              <a:rPr lang="hr-HR" dirty="0"/>
              <a:t>RoboCup Weiz 2017.</a:t>
            </a:r>
          </a:p>
          <a:p>
            <a:endParaRPr lang="hr-HR" dirty="0"/>
          </a:p>
          <a:p>
            <a:r>
              <a:rPr lang="hr-HR" b="1" i="1" dirty="0"/>
              <a:t>Paško Zekić</a:t>
            </a:r>
            <a:r>
              <a:rPr lang="hr-HR" dirty="0"/>
              <a:t> is the member of the CroAdriatic team. His role in a team is to develop the construction of the robot. He is an excelent team worker full of ideas always ready to work for hours.</a:t>
            </a:r>
          </a:p>
          <a:p>
            <a:r>
              <a:rPr lang="hr-HR" dirty="0"/>
              <a:t>So far he was at the competition RoboCup Weiz 2017 </a:t>
            </a:r>
          </a:p>
          <a:p>
            <a:pPr marL="0" indent="0">
              <a:buNone/>
            </a:pPr>
            <a:r>
              <a:rPr lang="hr-HR" dirty="0"/>
              <a:t> </a:t>
            </a:r>
          </a:p>
          <a:p>
            <a:r>
              <a:rPr lang="hr-HR" b="1" i="1" dirty="0"/>
              <a:t>Zoran Vukić</a:t>
            </a:r>
            <a:r>
              <a:rPr lang="hr-HR" dirty="0"/>
              <a:t> is the mentor of the CroaAdriatic team.</a:t>
            </a:r>
          </a:p>
          <a:p>
            <a:r>
              <a:rPr lang="hr-HR" dirty="0"/>
              <a:t>He works as a teacher in the primary school „Knez Trpimir“. Besides his regular job he has been teaching robotics as extracuriculum subject for 15 years now. He is passionate in promoting robotics but also helping young people use their free time in a good way. For his work he was  rewarded with „Faust Vrančić“ eward , one of the higest rewards in Croatian school system.</a:t>
            </a:r>
          </a:p>
          <a:p>
            <a:endParaRPr lang="hr-HR" dirty="0"/>
          </a:p>
        </p:txBody>
      </p:sp>
    </p:spTree>
    <p:extLst>
      <p:ext uri="{BB962C8B-B14F-4D97-AF65-F5344CB8AC3E}">
        <p14:creationId xmlns:p14="http://schemas.microsoft.com/office/powerpoint/2010/main" val="1030831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25AB4-E4AF-471A-A91D-E54F696D7F92}"/>
              </a:ext>
            </a:extLst>
          </p:cNvPr>
          <p:cNvSpPr>
            <a:spLocks noGrp="1"/>
          </p:cNvSpPr>
          <p:nvPr>
            <p:ph type="title"/>
          </p:nvPr>
        </p:nvSpPr>
        <p:spPr>
          <a:xfrm>
            <a:off x="403599" y="540856"/>
            <a:ext cx="10571998" cy="970450"/>
          </a:xfrm>
        </p:spPr>
        <p:txBody>
          <a:bodyPr/>
          <a:lstStyle/>
          <a:p>
            <a:r>
              <a:rPr lang="hr-HR" altLang="sr-Latn-RS" dirty="0">
                <a:latin typeface="Century Gothic" panose="020B0502020202020204" pitchFamily="34" charset="0"/>
                <a:ea typeface="Times New Roman" panose="02020603050405020304" pitchFamily="18" charset="0"/>
                <a:cs typeface="Times New Roman" panose="02020603050405020304" pitchFamily="18" charset="0"/>
              </a:rPr>
              <a:t>THE DESRIPTION OF THE ROBOT</a:t>
            </a:r>
            <a:endParaRPr lang="hr-HR" dirty="0"/>
          </a:p>
        </p:txBody>
      </p:sp>
      <p:pic>
        <p:nvPicPr>
          <p:cNvPr id="4" name="Picture 3">
            <a:extLst>
              <a:ext uri="{FF2B5EF4-FFF2-40B4-BE49-F238E27FC236}">
                <a16:creationId xmlns:a16="http://schemas.microsoft.com/office/drawing/2014/main" id="{D2D7332B-A86C-4261-B425-A92CC6F4B03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391828" y="5007837"/>
            <a:ext cx="2800172" cy="1850164"/>
          </a:xfrm>
          <a:prstGeom prst="rect">
            <a:avLst/>
          </a:prstGeom>
          <a:ln>
            <a:noFill/>
          </a:ln>
          <a:effectLst>
            <a:outerShdw blurRad="190500" algn="tl" rotWithShape="0">
              <a:srgbClr val="000000">
                <a:alpha val="70000"/>
              </a:srgbClr>
            </a:outerShdw>
          </a:effectLst>
        </p:spPr>
      </p:pic>
      <p:sp>
        <p:nvSpPr>
          <p:cNvPr id="59" name="Rectangle 79">
            <a:extLst>
              <a:ext uri="{FF2B5EF4-FFF2-40B4-BE49-F238E27FC236}">
                <a16:creationId xmlns:a16="http://schemas.microsoft.com/office/drawing/2014/main" id="{587DB2EE-FC84-4241-93A8-2C2FC4B92CB7}"/>
              </a:ext>
            </a:extLst>
          </p:cNvPr>
          <p:cNvSpPr>
            <a:spLocks noChangeArrowheads="1"/>
          </p:cNvSpPr>
          <p:nvPr/>
        </p:nvSpPr>
        <p:spPr bwMode="auto">
          <a:xfrm>
            <a:off x="142342" y="2116138"/>
            <a:ext cx="13503117"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buFontTx/>
              <a:buChar char="•"/>
            </a:pPr>
            <a:r>
              <a:rPr lang="hr-HR" altLang="sr-Latn-RS" sz="1900" dirty="0">
                <a:latin typeface="Century Gothic" panose="020B0502020202020204" pitchFamily="34" charset="0"/>
                <a:ea typeface="Times New Roman" panose="02020603050405020304" pitchFamily="18" charset="0"/>
                <a:cs typeface="Times New Roman" panose="02020603050405020304" pitchFamily="18" charset="0"/>
              </a:rPr>
              <a:t>We have made robots using our own ideas, designs and prototypes</a:t>
            </a:r>
            <a:endParaRPr lang="hr-HR" altLang="sr-Latn-RS" sz="1900" dirty="0"/>
          </a:p>
          <a:p>
            <a:pPr lvl="0" defTabSz="914400"/>
            <a:r>
              <a:rPr lang="hr-HR" altLang="sr-Latn-RS" sz="1900" dirty="0">
                <a:latin typeface="Century Gothic" panose="020B0502020202020204" pitchFamily="34" charset="0"/>
                <a:ea typeface="Times New Roman" panose="02020603050405020304" pitchFamily="18" charset="0"/>
                <a:cs typeface="Times New Roman" panose="02020603050405020304" pitchFamily="18" charset="0"/>
              </a:rPr>
              <a:t>There are three versions of the robots:</a:t>
            </a:r>
            <a:endParaRPr lang="hr-HR" altLang="sr-Latn-RS" sz="1900" dirty="0"/>
          </a:p>
          <a:p>
            <a:pPr lvl="1" defTabSz="914400">
              <a:buFont typeface="Symbol" panose="05050102010706020507" pitchFamily="18" charset="2"/>
              <a:buChar char=""/>
            </a:pPr>
            <a:r>
              <a:rPr lang="hr-HR" altLang="sr-Latn-RS" sz="1900" dirty="0">
                <a:latin typeface="Century Gothic" panose="020B0502020202020204" pitchFamily="34" charset="0"/>
                <a:ea typeface="Times New Roman" panose="02020603050405020304" pitchFamily="18" charset="0"/>
                <a:cs typeface="Times New Roman" panose="02020603050405020304" pitchFamily="18" charset="0"/>
              </a:rPr>
              <a:t>The first version- brought us first place at the International competition in Insbruck</a:t>
            </a:r>
            <a:endParaRPr lang="hr-HR" altLang="sr-Latn-RS" sz="1900" dirty="0"/>
          </a:p>
          <a:p>
            <a:pPr lvl="1" defTabSz="914400">
              <a:buFont typeface="Symbol" panose="05050102010706020507" pitchFamily="18" charset="2"/>
              <a:buChar char=""/>
            </a:pPr>
            <a:r>
              <a:rPr lang="hr-HR" altLang="sr-Latn-RS" sz="1900" dirty="0">
                <a:latin typeface="Century Gothic" panose="020B0502020202020204" pitchFamily="34" charset="0"/>
                <a:ea typeface="Times New Roman" panose="02020603050405020304" pitchFamily="18" charset="0"/>
                <a:cs typeface="Times New Roman" panose="02020603050405020304" pitchFamily="18" charset="0"/>
              </a:rPr>
              <a:t>The second version- was made for the World competition and got us 2nd place. The original robot has been improved by the fourth electric motor.</a:t>
            </a:r>
            <a:endParaRPr lang="hr-HR" altLang="sr-Latn-RS" sz="1900" dirty="0"/>
          </a:p>
          <a:p>
            <a:pPr lvl="1" defTabSz="914400">
              <a:buFont typeface="Symbol" panose="05050102010706020507" pitchFamily="18" charset="2"/>
              <a:buChar char=""/>
            </a:pPr>
            <a:r>
              <a:rPr lang="hr-HR" altLang="sr-Latn-RS" sz="1900" dirty="0">
                <a:latin typeface="Century Gothic" panose="020B0502020202020204" pitchFamily="34" charset="0"/>
                <a:ea typeface="Times New Roman" panose="02020603050405020304" pitchFamily="18" charset="0"/>
                <a:cs typeface="Times New Roman" panose="02020603050405020304" pitchFamily="18" charset="0"/>
              </a:rPr>
              <a:t>The third version was made of aluminium</a:t>
            </a:r>
            <a:endParaRPr lang="hr-HR" altLang="sr-Latn-RS" sz="1900" dirty="0"/>
          </a:p>
          <a:p>
            <a:pPr lvl="0" defTabSz="914400"/>
            <a:r>
              <a:rPr lang="hr-HR" altLang="sr-Latn-RS" sz="1900" b="1" dirty="0">
                <a:latin typeface="Century Gothic" panose="020B0502020202020204" pitchFamily="34" charset="0"/>
                <a:ea typeface="Times New Roman" panose="02020603050405020304" pitchFamily="18" charset="0"/>
                <a:cs typeface="Times New Roman" panose="02020603050405020304" pitchFamily="18" charset="0"/>
              </a:rPr>
              <a:t>Program</a:t>
            </a:r>
            <a:endParaRPr lang="hr-HR" altLang="sr-Latn-RS" sz="1900" dirty="0"/>
          </a:p>
          <a:p>
            <a:pPr lvl="0" defTabSz="914400">
              <a:buFontTx/>
              <a:buChar char="•"/>
            </a:pPr>
            <a:r>
              <a:rPr lang="hr-HR" altLang="sr-Latn-RS" sz="1900" dirty="0">
                <a:latin typeface="Century Gothic" panose="020B0502020202020204" pitchFamily="34" charset="0"/>
                <a:ea typeface="Times New Roman" panose="02020603050405020304" pitchFamily="18" charset="0"/>
                <a:cs typeface="Times New Roman" panose="02020603050405020304" pitchFamily="18" charset="0"/>
              </a:rPr>
              <a:t>Program was made in RoboPro</a:t>
            </a:r>
            <a:endParaRPr lang="hr-HR" altLang="sr-Latn-RS" sz="1900" dirty="0"/>
          </a:p>
          <a:p>
            <a:pPr lvl="0" defTabSz="914400">
              <a:buFontTx/>
              <a:buChar char="•"/>
            </a:pPr>
            <a:r>
              <a:rPr lang="hr-HR" altLang="sr-Latn-RS" sz="1900" dirty="0">
                <a:latin typeface="Century Gothic" panose="020B0502020202020204" pitchFamily="34" charset="0"/>
                <a:ea typeface="Times New Roman" panose="02020603050405020304" pitchFamily="18" charset="0"/>
                <a:cs typeface="Times New Roman" panose="02020603050405020304" pitchFamily="18" charset="0"/>
              </a:rPr>
              <a:t>It contains 25 subprograms</a:t>
            </a:r>
            <a:endParaRPr lang="hr-HR" altLang="sr-Latn-RS" sz="1900" dirty="0"/>
          </a:p>
          <a:p>
            <a:pPr lvl="0" defTabSz="914400"/>
            <a:r>
              <a:rPr lang="hr-HR" altLang="sr-Latn-RS" sz="1900" b="1" dirty="0">
                <a:latin typeface="Century Gothic" panose="020B0502020202020204" pitchFamily="34" charset="0"/>
                <a:ea typeface="Times New Roman" panose="02020603050405020304" pitchFamily="18" charset="0"/>
                <a:cs typeface="Times New Roman" panose="02020603050405020304" pitchFamily="18" charset="0"/>
              </a:rPr>
              <a:t>Construction</a:t>
            </a:r>
            <a:endParaRPr lang="hr-HR" altLang="sr-Latn-RS" sz="1900" dirty="0"/>
          </a:p>
          <a:p>
            <a:pPr lvl="0" defTabSz="914400">
              <a:buFontTx/>
              <a:buChar char="•"/>
            </a:pPr>
            <a:r>
              <a:rPr lang="hr-HR" altLang="sr-Latn-RS" sz="1900" dirty="0">
                <a:latin typeface="Century Gothic" panose="020B0502020202020204" pitchFamily="34" charset="0"/>
                <a:ea typeface="Times New Roman" panose="02020603050405020304" pitchFamily="18" charset="0"/>
                <a:cs typeface="Times New Roman" panose="02020603050405020304" pitchFamily="18" charset="0"/>
              </a:rPr>
              <a:t>Robot is made of aluminium. </a:t>
            </a:r>
            <a:endParaRPr lang="hr-HR" altLang="sr-Latn-RS" sz="1900" dirty="0"/>
          </a:p>
          <a:p>
            <a:pPr lvl="0" defTabSz="914400">
              <a:buFontTx/>
              <a:buChar char="•"/>
            </a:pPr>
            <a:r>
              <a:rPr lang="hr-HR" altLang="sr-Latn-RS" sz="1900" dirty="0">
                <a:latin typeface="Century Gothic" panose="020B0502020202020204" pitchFamily="34" charset="0"/>
                <a:ea typeface="Times New Roman" panose="02020603050405020304" pitchFamily="18" charset="0"/>
                <a:cs typeface="Times New Roman" panose="02020603050405020304" pitchFamily="18" charset="0"/>
              </a:rPr>
              <a:t>The brackets of the second level of the robots are made from aircraft </a:t>
            </a:r>
          </a:p>
          <a:p>
            <a:pPr lvl="0" defTabSz="914400"/>
            <a:r>
              <a:rPr lang="hr-HR" altLang="sr-Latn-RS" sz="1900" dirty="0">
                <a:latin typeface="Century Gothic" panose="020B0502020202020204" pitchFamily="34" charset="0"/>
                <a:ea typeface="Times New Roman" panose="02020603050405020304" pitchFamily="18" charset="0"/>
                <a:cs typeface="Times New Roman" panose="02020603050405020304" pitchFamily="18" charset="0"/>
              </a:rPr>
              <a:t>  grade aluminium to minimize the weight of the robot</a:t>
            </a:r>
            <a:endParaRPr lang="hr-HR" altLang="sr-Latn-RS" sz="1900" dirty="0"/>
          </a:p>
          <a:p>
            <a:pPr lvl="0" defTabSz="914400">
              <a:buFontTx/>
              <a:buChar char="•"/>
            </a:pPr>
            <a:r>
              <a:rPr lang="hr-HR" altLang="sr-Latn-RS" sz="1900" dirty="0">
                <a:latin typeface="Century Gothic" panose="020B0502020202020204" pitchFamily="34" charset="0"/>
                <a:ea typeface="Times New Roman" panose="02020603050405020304" pitchFamily="18" charset="0"/>
                <a:cs typeface="Times New Roman" panose="02020603050405020304" pitchFamily="18" charset="0"/>
              </a:rPr>
              <a:t>Construction is cut on CNC mill.</a:t>
            </a:r>
            <a:endParaRPr lang="hr-HR" altLang="sr-Latn-RS" sz="1900" dirty="0"/>
          </a:p>
          <a:p>
            <a:pPr lvl="0" defTabSz="914400">
              <a:buFontTx/>
              <a:buChar char="•"/>
            </a:pPr>
            <a:r>
              <a:rPr lang="hr-HR" altLang="sr-Latn-RS" sz="1900" dirty="0">
                <a:latin typeface="Century Gothic" panose="020B0502020202020204" pitchFamily="34" charset="0"/>
                <a:ea typeface="Times New Roman" panose="02020603050405020304" pitchFamily="18" charset="0"/>
                <a:cs typeface="Times New Roman" panose="02020603050405020304" pitchFamily="18" charset="0"/>
              </a:rPr>
              <a:t>Drawings were made by members of the team in programs CorelDraw </a:t>
            </a:r>
          </a:p>
          <a:p>
            <a:pPr lvl="0" defTabSz="914400"/>
            <a:r>
              <a:rPr lang="hr-HR" altLang="sr-Latn-RS" sz="1900" dirty="0">
                <a:latin typeface="Century Gothic" panose="020B0502020202020204" pitchFamily="34" charset="0"/>
                <a:ea typeface="Times New Roman" panose="02020603050405020304" pitchFamily="18" charset="0"/>
                <a:cs typeface="Times New Roman" panose="02020603050405020304" pitchFamily="18" charset="0"/>
              </a:rPr>
              <a:t>  and AutoCAD</a:t>
            </a:r>
            <a:endParaRPr lang="hr-HR" altLang="sr-Latn-RS" sz="1900" dirty="0"/>
          </a:p>
        </p:txBody>
      </p:sp>
      <p:sp>
        <p:nvSpPr>
          <p:cNvPr id="60" name="Rectangle 104">
            <a:extLst>
              <a:ext uri="{FF2B5EF4-FFF2-40B4-BE49-F238E27FC236}">
                <a16:creationId xmlns:a16="http://schemas.microsoft.com/office/drawing/2014/main" id="{508C40AA-0F84-4ED5-81FD-4C32395378E0}"/>
              </a:ext>
            </a:extLst>
          </p:cNvPr>
          <p:cNvSpPr>
            <a:spLocks noChangeArrowheads="1"/>
          </p:cNvSpPr>
          <p:nvPr/>
        </p:nvSpPr>
        <p:spPr bwMode="auto">
          <a:xfrm>
            <a:off x="616857" y="186913"/>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r-HR" altLang="sr-Latn-RS" sz="11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hr-HR" altLang="sr-Latn-RS" sz="11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br>
            <a:endParaRPr kumimoji="0" lang="hr-HR" altLang="sr-Latn-R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69051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4B24E4-A646-4AA9-AC5D-3797A99527AC}"/>
              </a:ext>
            </a:extLst>
          </p:cNvPr>
          <p:cNvPicPr>
            <a:picLocks noChangeAspect="1"/>
          </p:cNvPicPr>
          <p:nvPr/>
        </p:nvPicPr>
        <p:blipFill>
          <a:blip r:embed="rId2"/>
          <a:stretch>
            <a:fillRect/>
          </a:stretch>
        </p:blipFill>
        <p:spPr>
          <a:xfrm>
            <a:off x="962024" y="-6350"/>
            <a:ext cx="10296525" cy="6864350"/>
          </a:xfrm>
          <a:prstGeom prst="rect">
            <a:avLst/>
          </a:prstGeom>
        </p:spPr>
      </p:pic>
      <p:sp>
        <p:nvSpPr>
          <p:cNvPr id="4" name="Rectangle 1">
            <a:extLst>
              <a:ext uri="{FF2B5EF4-FFF2-40B4-BE49-F238E27FC236}">
                <a16:creationId xmlns:a16="http://schemas.microsoft.com/office/drawing/2014/main" id="{15AC7211-44AB-4D27-84BE-2FC4D480FE04}"/>
              </a:ext>
            </a:extLst>
          </p:cNvPr>
          <p:cNvSpPr>
            <a:spLocks noChangeArrowheads="1"/>
          </p:cNvSpPr>
          <p:nvPr/>
        </p:nvSpPr>
        <p:spPr bwMode="auto">
          <a:xfrm>
            <a:off x="5095875" y="6490901"/>
            <a:ext cx="27206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sr-Latn-RS" sz="1200" b="1" i="0" u="none" strike="noStrike" cap="none" normalizeH="0" baseline="0" dirty="0">
                <a:ln>
                  <a:noFill/>
                </a:ln>
                <a:solidFill>
                  <a:schemeClr val="tx1"/>
                </a:solidFill>
                <a:effectLst/>
                <a:latin typeface="Arial Unicode MS"/>
              </a:rPr>
              <a:t>THIS IS OLD ROBOT VERSION 2.0</a:t>
            </a:r>
            <a:r>
              <a:rPr kumimoji="0" lang="sr-Latn-RS" altLang="sr-Latn-RS" sz="1050" b="1" i="0" u="none" strike="noStrike" cap="none" normalizeH="0" baseline="0" dirty="0">
                <a:ln>
                  <a:noFill/>
                </a:ln>
                <a:solidFill>
                  <a:schemeClr val="tx1"/>
                </a:solidFill>
                <a:effectLst/>
              </a:rPr>
              <a:t> </a:t>
            </a:r>
            <a:endParaRPr kumimoji="0" lang="sr-Latn-RS" altLang="sr-Latn-RS" sz="28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81973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20</TotalTime>
  <Words>286</Words>
  <Application>Microsoft Office PowerPoint</Application>
  <PresentationFormat>Widescreen</PresentationFormat>
  <Paragraphs>44</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Arial Unicode MS</vt:lpstr>
      <vt:lpstr>Century Gothic</vt:lpstr>
      <vt:lpstr>Symbol</vt:lpstr>
      <vt:lpstr>Times New Roman</vt:lpstr>
      <vt:lpstr>Wingdings 2</vt:lpstr>
      <vt:lpstr>Quotable</vt:lpstr>
      <vt:lpstr>CRO-ADRIATIC</vt:lpstr>
      <vt:lpstr>About team</vt:lpstr>
      <vt:lpstr>TEAM MEMBERS:</vt:lpstr>
      <vt:lpstr>THE DESRIPTION OF THE ROBOT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CRO-ADRIATIC</dc:title>
  <dc:creator>Antonio</dc:creator>
  <cp:lastModifiedBy>Antonio</cp:lastModifiedBy>
  <cp:revision>4</cp:revision>
  <dcterms:created xsi:type="dcterms:W3CDTF">2017-09-09T11:11:23Z</dcterms:created>
  <dcterms:modified xsi:type="dcterms:W3CDTF">2017-09-09T11:32:01Z</dcterms:modified>
</cp:coreProperties>
</file>