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9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01B36F-67F0-43C1-8B99-13683240DFB3}">
          <p14:sldIdLst>
            <p14:sldId id="257"/>
            <p14:sldId id="259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B849-AACA-4CA4-B3A7-0B4741D9326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543A71-AADE-49C9-8209-E345051EB11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15" y="848995"/>
            <a:ext cx="3223895" cy="460375"/>
          </a:xfrm>
        </p:spPr>
        <p:txBody>
          <a:bodyPr/>
          <a:lstStyle/>
          <a:p>
            <a:r>
              <a:rPr lang="ru-RU" sz="2400" dirty="0"/>
              <a:t>Цель </a:t>
            </a:r>
            <a:r>
              <a:rPr lang="ru-RU" sz="2400"/>
              <a:t>и задачи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015" y="1480820"/>
            <a:ext cx="7361555" cy="2520950"/>
          </a:xfrm>
        </p:spPr>
        <p:txBody>
          <a:bodyPr>
            <a:normAutofit fontScale="80000"/>
          </a:bodyPr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Цель: </a:t>
            </a:r>
            <a:r>
              <a:rPr lang="ru-RU" sz="1800" dirty="0">
                <a:latin typeface="Calibri" panose="020F0502020204030204" pitchFamily="34" charset="0"/>
              </a:rPr>
              <a:t>улучшение качества обслуживания покупателей в аптеке, снижение нагрузки на персонал и предотвращение неправильного использования лекарств</a:t>
            </a:r>
            <a:endParaRPr lang="ru-RU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</a:rPr>
              <a:t>Задачи:</a:t>
            </a:r>
            <a:endParaRPr lang="ru-RU" sz="2400" dirty="0">
              <a:latin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</a:rPr>
              <a:t>изучение проблемы и её актуальность</a:t>
            </a:r>
            <a:endParaRPr lang="ru-RU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</a:rPr>
              <a:t>почему некоторые лекарства нельзя покупать без рецепта</a:t>
            </a:r>
            <a:endParaRPr lang="ru-RU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</a:rPr>
              <a:t>создание робота для выдачи лекарств по рецепту врача</a:t>
            </a:r>
            <a:endParaRPr lang="ru-RU" sz="1800" dirty="0">
              <a:latin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</a:rPr>
              <a:t>обеспечить круглосуточную доступность к роботу-фармацевту</a:t>
            </a:r>
            <a:endParaRPr lang="ru-RU" dirty="0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91515" y="316230"/>
            <a:ext cx="407035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Робот «Фармацевт»</a:t>
            </a:r>
            <a:endParaRPr lang="ru-RU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ru-RU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9484360" y="5553075"/>
            <a:ext cx="27076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sz="1400" dirty="0">
                <a:sym typeface="+mn-ea"/>
              </a:rPr>
              <a:t>Выполнили: </a:t>
            </a:r>
            <a:endParaRPr lang="ru-RU" sz="1400" dirty="0"/>
          </a:p>
          <a:p>
            <a:pPr algn="r"/>
            <a:r>
              <a:rPr lang="ru-RU" sz="1400" dirty="0">
                <a:sym typeface="+mn-ea"/>
              </a:rPr>
              <a:t>Кожевникова Мария</a:t>
            </a:r>
            <a:endParaRPr lang="ru-RU" sz="1400" dirty="0"/>
          </a:p>
          <a:p>
            <a:pPr algn="r"/>
            <a:r>
              <a:rPr lang="ru-RU" sz="1400" dirty="0">
                <a:sym typeface="+mn-ea"/>
              </a:rPr>
              <a:t>Руководитель: Шадрина Елена Николаевна</a:t>
            </a:r>
            <a:endParaRPr lang="ru-RU" sz="1400" dirty="0"/>
          </a:p>
          <a:p>
            <a:pPr algn="r"/>
            <a:endParaRPr lang="ru-RU" altLang="en-US" sz="140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42875" y="4336415"/>
            <a:ext cx="6477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1400" dirty="0">
                <a:sym typeface="+mn-ea"/>
              </a:rPr>
              <a:t>Актуальность</a:t>
            </a:r>
            <a:endParaRPr lang="ru-RU" sz="1400" dirty="0"/>
          </a:p>
          <a:p>
            <a:r>
              <a:rPr lang="ru-RU" sz="1400" dirty="0">
                <a:latin typeface="Calibri" panose="020F0502020204030204" pitchFamily="34" charset="0"/>
                <a:sym typeface="+mn-ea"/>
              </a:rPr>
              <a:t>К сожалению, многие люди покупают лекарства без рецепта, не задумываясь о возможных последствиях. Некоторые лекарства могут быть опасными при определенных заболеваниях или приеме других лекарств, а также может сформироваться устойчивость организма к лекарству. Подобрать лечение в дальнейшем будем сложно.</a:t>
            </a:r>
            <a:endParaRPr lang="en-US" sz="1400" dirty="0">
              <a:latin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sym typeface="+mn-ea"/>
              </a:rPr>
              <a:t>В сезон увеличения простудных заболеваний у аптек города увеличивается нагрузка. Образуется очередь из нездоровых людей, которые могут заразить друг друга. </a:t>
            </a:r>
            <a:endParaRPr lang="ru-RU" sz="1400" dirty="0">
              <a:latin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sym typeface="+mn-ea"/>
              </a:rPr>
              <a:t>Малое количество аптек, которые работают круглосуточно.</a:t>
            </a:r>
            <a:endParaRPr lang="ru-RU" altLang="en-US" sz="1400"/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80" y="3549650"/>
            <a:ext cx="2316480" cy="30899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70" y="401955"/>
            <a:ext cx="3884295" cy="2682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робота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730" y="1488613"/>
            <a:ext cx="7227517" cy="5049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dirty="0">
                <a:latin typeface="Calibri" panose="020F0502020204030204" pitchFamily="34" charset="0"/>
              </a:rPr>
              <a:t>Мы создали робота, который работает в трех режимах:</a:t>
            </a:r>
            <a:endParaRPr lang="ru-RU" sz="2100" dirty="0">
              <a:latin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</a:rPr>
              <a:t>1.</a:t>
            </a:r>
            <a:r>
              <a:rPr lang="ru-RU" sz="2100" dirty="0">
                <a:latin typeface="Calibri" panose="020F0502020204030204" pitchFamily="34" charset="0"/>
              </a:rPr>
              <a:t>Выдача лекарства по рецепту</a:t>
            </a:r>
            <a:endParaRPr lang="ru-RU" sz="2100" dirty="0">
              <a:latin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</a:rPr>
              <a:t>2. </a:t>
            </a:r>
            <a:r>
              <a:rPr lang="ru-RU" sz="2100" dirty="0">
                <a:latin typeface="Calibri" panose="020F0502020204030204" pitchFamily="34" charset="0"/>
              </a:rPr>
              <a:t>Выдача тех лекарств, продажа которых не запрещена без рецепта</a:t>
            </a:r>
            <a:endParaRPr lang="ru-RU" sz="2100" dirty="0">
              <a:latin typeface="Calibri" panose="020F0502020204030204" pitchFamily="34" charset="0"/>
            </a:endParaRPr>
          </a:p>
          <a:p>
            <a:r>
              <a:rPr lang="en-US" sz="2100" dirty="0">
                <a:latin typeface="Calibri" panose="020F0502020204030204" pitchFamily="34" charset="0"/>
              </a:rPr>
              <a:t>3.</a:t>
            </a:r>
            <a:r>
              <a:rPr lang="ru-RU" sz="2100" dirty="0">
                <a:latin typeface="Calibri" panose="020F0502020204030204" pitchFamily="34" charset="0"/>
              </a:rPr>
              <a:t>Отказ покупателю в лекарстве без рецепта</a:t>
            </a:r>
            <a:endParaRPr lang="ru-RU" sz="21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100" dirty="0">
                <a:latin typeface="Calibri" panose="020F0502020204030204" pitchFamily="34" charset="0"/>
              </a:rPr>
              <a:t>В первом случае врач из поликлиники выдает специальный рецепт, который нужно показать роботу, и он выдаст нужное лекарство. Если нужно купить препарат, который не запрещен к продаже без рецепта, то робот также быстро его вам отдаст. Но в случае, когда препарат в запрещенном списке, робот откажет вам в покупке.</a:t>
            </a:r>
            <a:endParaRPr lang="ru-RU" sz="2100" dirty="0">
              <a:latin typeface="Calibri" panose="020F0502020204030204" pitchFamily="34" charset="0"/>
            </a:endParaRPr>
          </a:p>
          <a:p>
            <a:endParaRPr lang="en-US" sz="2100" dirty="0">
              <a:latin typeface="Calibri" panose="020F0502020204030204" pitchFamily="34" charset="0"/>
            </a:endParaRPr>
          </a:p>
          <a:p>
            <a:r>
              <a:rPr lang="ru-RU" sz="2100" dirty="0">
                <a:latin typeface="Calibri" panose="020F0502020204030204" pitchFamily="34" charset="0"/>
              </a:rPr>
              <a:t>В разработке робота мы использовали набор LEGO SPIKE PRIME. </a:t>
            </a:r>
            <a:endParaRPr lang="ru-RU" sz="2100" dirty="0">
              <a:latin typeface="Calibri" panose="020F0502020204030204" pitchFamily="34" charset="0"/>
            </a:endParaRPr>
          </a:p>
          <a:p>
            <a:r>
              <a:rPr lang="ru-RU" sz="2100" dirty="0">
                <a:latin typeface="Calibri" panose="020F0502020204030204" pitchFamily="34" charset="0"/>
              </a:rPr>
              <a:t>Электронные компоненты: хаб, 3 мотора, датчик цвета</a:t>
            </a:r>
            <a:endParaRPr lang="ru-RU" sz="2100" dirty="0">
              <a:latin typeface="Calibri" panose="020F0502020204030204" pitchFamily="34" charset="0"/>
            </a:endParaRPr>
          </a:p>
          <a:p>
            <a:r>
              <a:rPr lang="ru-RU" sz="2100" dirty="0">
                <a:latin typeface="Calibri" panose="020F0502020204030204" pitchFamily="34" charset="0"/>
              </a:rPr>
              <a:t>Механизм захвата</a:t>
            </a:r>
            <a:endParaRPr lang="ru-RU" sz="2100" dirty="0"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247" y="957371"/>
            <a:ext cx="3707443" cy="4943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составляющая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131" y="1270000"/>
            <a:ext cx="8596668" cy="3880773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ru-RU" dirty="0"/>
              <a:t>1. Увеличение производительности: Робот-фармацевт может помочь ускорить процесс обслуживания клиентов в аптеке, что позволит обслуживать больше клиентов за тот же промежуток времени.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Сокращение ошибок: Автоматизированный процесс подготовки и выдачи лекарств с помощью робота-фармацевта может снизить вероятность ошибок и улучшить качество обслуживания, что в свою очередь может снизить затраты на исправление ошибок и компенсацию клиентам.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Улучшение клиентского опыта: Быстрое и точное обслуживание с помощью робота-фармацевта может привлечь больше клиентов и повысить лояльность клиентов, что в конечном итоге приведет к увеличению доходов.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Таким образом, проект робота фармацевта может принести экономическую выгоду аптекам и медицинским учреждениям за счет повышения эффективности работы, снижения издержек и улучшения обслуживания клиентов. А самое главное, принесет пользу здоровью, так как люди не смогут купить лекарства без рецепта.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35" y="4781550"/>
            <a:ext cx="6212205" cy="1835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2584</Words>
  <Application>WPS Presentation</Application>
  <PresentationFormat>Широкоэкранный</PresentationFormat>
  <Paragraphs>45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Trebuchet MS</vt:lpstr>
      <vt:lpstr>Microsoft YaHei</vt:lpstr>
      <vt:lpstr>Arial Unicode MS</vt:lpstr>
      <vt:lpstr>Аспект</vt:lpstr>
      <vt:lpstr>Цель и задачи</vt:lpstr>
      <vt:lpstr>Создание робота </vt:lpstr>
      <vt:lpstr>Экономическая составляющая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«Фармацевт»</dc:title>
  <dc:creator>Admin</dc:creator>
  <cp:lastModifiedBy>Костя</cp:lastModifiedBy>
  <cp:revision>7</cp:revision>
  <dcterms:created xsi:type="dcterms:W3CDTF">2023-06-22T11:04:00Z</dcterms:created>
  <dcterms:modified xsi:type="dcterms:W3CDTF">2024-04-15T16:55:00Z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2E1FB4D33FC94F6A9887C1C27EAA9FFB_12</vt:lpwstr>
  </property>
  <property fmtid="{D5CDD505-2E9C-101B-9397-08002B2CF9AE}" pid="3" name="KSOProductBuildVer">
    <vt:lpwstr>1049-12.2.0.16731</vt:lpwstr>
  </property>
</Properties>
</file>