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7654"/>
            <a:ext cx="8062664" cy="1008112"/>
          </a:xfrm>
        </p:spPr>
        <p:txBody>
          <a:bodyPr>
            <a:normAutofit fontScale="90000"/>
          </a:bodyPr>
          <a:lstStyle/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Киборг-помощник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  <a:b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помощник пожарного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40932"/>
            <a:ext cx="6400800" cy="13144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проекта: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Киряков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</a:t>
            </a:r>
          </a:p>
        </p:txBody>
      </p:sp>
    </p:spTree>
    <p:extLst>
      <p:ext uri="{BB962C8B-B14F-4D97-AF65-F5344CB8AC3E}">
        <p14:creationId xmlns:p14="http://schemas.microsoft.com/office/powerpoint/2010/main" val="6444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робота - помощника пожарного: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7C3078-4688-8FB0-0260-197C93C404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2" y="1200150"/>
            <a:ext cx="2545556" cy="33940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B46818-EEE4-236F-63F7-1990EEF46E97}"/>
              </a:ext>
            </a:extLst>
          </p:cNvPr>
          <p:cNvSpPr txBox="1"/>
          <p:nvPr/>
        </p:nvSpPr>
        <p:spPr>
          <a:xfrm>
            <a:off x="4644008" y="1779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16F05-2813-414A-0FD0-1F482891847B}"/>
              </a:ext>
            </a:extLst>
          </p:cNvPr>
          <p:cNvSpPr txBox="1"/>
          <p:nvPr/>
        </p:nvSpPr>
        <p:spPr>
          <a:xfrm>
            <a:off x="4114800" y="19457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F062C-2875-6D06-47F7-A5171401523A}"/>
              </a:ext>
            </a:extLst>
          </p:cNvPr>
          <p:cNvSpPr txBox="1"/>
          <p:nvPr/>
        </p:nvSpPr>
        <p:spPr>
          <a:xfrm>
            <a:off x="4123190" y="1216274"/>
            <a:ext cx="4076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людей в горящем здании, при этом робот реагирует на наличие огня (области красного цвета) и продолжает поиск избегая «горящих» участков. 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Подача звукового сигнала пожарному о местонахождении людей.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31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Как работает помощник пожарного:</a:t>
            </a: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8"/>
          <a:stretch/>
        </p:blipFill>
        <p:spPr>
          <a:xfrm>
            <a:off x="457200" y="1200151"/>
            <a:ext cx="4038600" cy="329210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5E242F-4A6A-AD97-D0E5-2ECFA1050E15}"/>
              </a:ext>
            </a:extLst>
          </p:cNvPr>
          <p:cNvSpPr txBox="1"/>
          <p:nvPr/>
        </p:nvSpPr>
        <p:spPr>
          <a:xfrm>
            <a:off x="5364088" y="1563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508660-2971-6C3A-8A62-13D2DF89D453}"/>
              </a:ext>
            </a:extLst>
          </p:cNvPr>
          <p:cNvSpPr txBox="1"/>
          <p:nvPr/>
        </p:nvSpPr>
        <p:spPr>
          <a:xfrm>
            <a:off x="4989563" y="1417588"/>
            <a:ext cx="3660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Алгоритм представляет собой реализацию обхода замкнутого лабиринта по правилу правой руки. 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Особенностью робота является, тот факт, что кроме реализации обхода лабиринта робот осуществляет поиск элементов по цвету.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600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95</Words>
  <Application>Microsoft Office PowerPoint</Application>
  <PresentationFormat>Экран (16:9)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Команда:  Киборг-помощник  Проект:  Робот помощник пожарного  </vt:lpstr>
      <vt:lpstr>Задачи робота - помощника пожарного:</vt:lpstr>
      <vt:lpstr>Как работает помощник пожарного: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команда:  Сим-Сим Наш проект: РОБО-ЛОТОК</dc:title>
  <dc:creator>ACER</dc:creator>
  <cp:lastModifiedBy>Anny</cp:lastModifiedBy>
  <cp:revision>7</cp:revision>
  <dcterms:created xsi:type="dcterms:W3CDTF">2023-04-08T18:51:50Z</dcterms:created>
  <dcterms:modified xsi:type="dcterms:W3CDTF">2024-04-12T22:28:05Z</dcterms:modified>
</cp:coreProperties>
</file>