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3768416"/>
            <a:ext cx="6400800" cy="131445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Создатель проекта: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Сурнин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Дмитрий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5" y="312738"/>
            <a:ext cx="8208912" cy="1443647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Команда: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РобоУлитка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роект: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-террариум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1286" y="3261681"/>
            <a:ext cx="3339110" cy="232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https://top-fon.com/uploads/posts/2023-02/1675209783_top-fon-com-p-fon-dlya-prezentatsii-svetlo-zelenii-s-raz-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https://catherineasquithgallery.com/uploads/posts/2023-02/1676716949_catherineasquithgallery-com-p-fon-zelenii-s-bozhei-korovkoi-72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86" y="915566"/>
            <a:ext cx="4289662" cy="1368152"/>
          </a:xfrm>
        </p:spPr>
        <p:txBody>
          <a:bodyPr/>
          <a:lstStyle/>
          <a:p>
            <a:pPr marL="0" indent="0" algn="l"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-террариум может: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Сбрасывать загрязненный грунт сразу в  мешок для мусора.</a:t>
            </a:r>
            <a:b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Насыпать свежий грунт в лоток для улитки. </a:t>
            </a:r>
          </a:p>
        </p:txBody>
      </p:sp>
      <p:sp>
        <p:nvSpPr>
          <p:cNvPr id="3" name="AutoShape 2" descr="https://top-fon.com/uploads/posts/2023-02/1675209783_top-fon-com-p-fon-dlya-prezentatsii-svetlo-zelenii-s-raz-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1" y="2931790"/>
            <a:ext cx="3339110" cy="232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78604"/>
            <a:ext cx="3439719" cy="458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31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7838257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Как работает мой проект: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AFDDF-621B-ECDE-432E-78823C2D4B7B}"/>
              </a:ext>
            </a:extLst>
          </p:cNvPr>
          <p:cNvSpPr txBox="1"/>
          <p:nvPr/>
        </p:nvSpPr>
        <p:spPr>
          <a:xfrm>
            <a:off x="4139952" y="1417588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1. Платформа под лотком сдвигается и дает возможность высыпаться грязному грунту </a:t>
            </a:r>
          </a:p>
          <a:p>
            <a:r>
              <a:rPr lang="ru-RU" dirty="0"/>
              <a:t>в мешок для утилизации и через 5 секунд задвигается обратно.</a:t>
            </a:r>
          </a:p>
          <a:p>
            <a:endParaRPr lang="ru-RU" dirty="0"/>
          </a:p>
          <a:p>
            <a:r>
              <a:rPr lang="ru-RU" dirty="0"/>
              <a:t>2. Срабатывает датчик расстояния и в лоток высыпается чистый грунт.</a:t>
            </a:r>
          </a:p>
        </p:txBody>
      </p:sp>
      <p:pic>
        <p:nvPicPr>
          <p:cNvPr id="13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83366"/>
            <a:ext cx="2771784" cy="3695712"/>
          </a:xfrm>
        </p:spPr>
      </p:pic>
    </p:spTree>
    <p:extLst>
      <p:ext uri="{BB962C8B-B14F-4D97-AF65-F5344CB8AC3E}">
        <p14:creationId xmlns:p14="http://schemas.microsoft.com/office/powerpoint/2010/main" val="276660068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</TotalTime>
  <Words>85</Words>
  <Application>Microsoft Office PowerPoint</Application>
  <PresentationFormat>Экран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Georgia</vt:lpstr>
      <vt:lpstr>Times New Roman</vt:lpstr>
      <vt:lpstr>Trebuchet MS</vt:lpstr>
      <vt:lpstr>Воздушный поток</vt:lpstr>
      <vt:lpstr>Команда:  РобоУлитка  Проект:  Робо-террариум              </vt:lpstr>
      <vt:lpstr>Робо-террариум может:  1. Сбрасывать загрязненный грунт сразу в  мешок для мусора.  2. Насыпать свежий грунт в лоток для улитки. </vt:lpstr>
      <vt:lpstr>Как работает мой проект: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команда:  Сим-Сим Наш проект: РОБО-ЛОТОК</dc:title>
  <dc:creator>ACER</dc:creator>
  <cp:lastModifiedBy>Anny</cp:lastModifiedBy>
  <cp:revision>8</cp:revision>
  <dcterms:created xsi:type="dcterms:W3CDTF">2023-04-08T18:51:50Z</dcterms:created>
  <dcterms:modified xsi:type="dcterms:W3CDTF">2024-04-12T18:24:25Z</dcterms:modified>
</cp:coreProperties>
</file>