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F9CA-D2C6-407B-88E3-5E882F15DE24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D16A-DA24-42AD-A67D-A7541C52E9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914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F9CA-D2C6-407B-88E3-5E882F15DE24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D16A-DA24-42AD-A67D-A7541C52E9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8239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F9CA-D2C6-407B-88E3-5E882F15DE24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D16A-DA24-42AD-A67D-A7541C52E9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56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F9CA-D2C6-407B-88E3-5E882F15DE24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D16A-DA24-42AD-A67D-A7541C52E9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828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F9CA-D2C6-407B-88E3-5E882F15DE24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D16A-DA24-42AD-A67D-A7541C52E9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142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F9CA-D2C6-407B-88E3-5E882F15DE24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D16A-DA24-42AD-A67D-A7541C52E9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090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F9CA-D2C6-407B-88E3-5E882F15DE24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D16A-DA24-42AD-A67D-A7541C52E9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04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F9CA-D2C6-407B-88E3-5E882F15DE24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D16A-DA24-42AD-A67D-A7541C52E9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910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F9CA-D2C6-407B-88E3-5E882F15DE24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D16A-DA24-42AD-A67D-A7541C52E9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9748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F9CA-D2C6-407B-88E3-5E882F15DE24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D16A-DA24-42AD-A67D-A7541C52E9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687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BF9CA-D2C6-407B-88E3-5E882F15DE24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2D16A-DA24-42AD-A67D-A7541C52E9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660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BF9CA-D2C6-407B-88E3-5E882F15DE24}" type="datetimeFigureOut">
              <a:rPr lang="ru-RU" smtClean="0"/>
              <a:t>07.04.2024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2D16A-DA24-42AD-A67D-A7541C52E9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64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Уневерсальная</a:t>
            </a:r>
            <a:r>
              <a:rPr lang="ru-RU" dirty="0" smtClean="0"/>
              <a:t> </a:t>
            </a:r>
            <a:r>
              <a:rPr lang="ru-RU" dirty="0" err="1" smtClean="0"/>
              <a:t>роботизированая</a:t>
            </a:r>
            <a:r>
              <a:rPr lang="ru-RU" dirty="0" smtClean="0"/>
              <a:t> машина </a:t>
            </a:r>
            <a:r>
              <a:rPr lang="ru-RU" dirty="0" smtClean="0"/>
              <a:t>для</a:t>
            </a:r>
            <a:r>
              <a:rPr lang="ru-RU" dirty="0" smtClean="0"/>
              <a:t> монтажных и демонтажных работ крупногабаритных объектов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993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24" y="97767"/>
            <a:ext cx="10180204" cy="6561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415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675252"/>
          </a:xfrm>
        </p:spPr>
        <p:txBody>
          <a:bodyPr>
            <a:normAutofit/>
          </a:bodyPr>
          <a:lstStyle/>
          <a:p>
            <a:r>
              <a:rPr lang="ru-RU" dirty="0" smtClean="0"/>
              <a:t>Машина </a:t>
            </a:r>
            <a:r>
              <a:rPr lang="ru-RU" dirty="0" err="1" smtClean="0"/>
              <a:t>преднозначене</a:t>
            </a:r>
            <a:r>
              <a:rPr lang="ru-RU" dirty="0" smtClean="0"/>
              <a:t> для работ в складских </a:t>
            </a:r>
            <a:r>
              <a:rPr lang="ru-RU" dirty="0" err="1" smtClean="0"/>
              <a:t>помешениях</a:t>
            </a:r>
            <a:r>
              <a:rPr lang="ru-RU" dirty="0" smtClean="0"/>
              <a:t> а также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7108" y="374834"/>
            <a:ext cx="2952930" cy="3374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74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Для </a:t>
            </a:r>
            <a:r>
              <a:rPr lang="ru-RU" dirty="0" err="1" smtClean="0"/>
              <a:t>монажных</a:t>
            </a:r>
            <a:r>
              <a:rPr lang="ru-RU" dirty="0" smtClean="0"/>
              <a:t> работ в строительной и машиностроительной сфере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13794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27</Words>
  <Application>Microsoft Office PowerPoint</Application>
  <PresentationFormat>Широкоэкранный</PresentationFormat>
  <Paragraphs>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Уневерсальная роботизированая машина для монтажных и демонтажных работ крупногабаритных объектов</vt:lpstr>
      <vt:lpstr>Презентация PowerPoint</vt:lpstr>
      <vt:lpstr>Машина преднозначене для работ в складских помешениях а также </vt:lpstr>
      <vt:lpstr>Для монажных работ в строительной и машиностроительной сфере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Уневерсальная роботизированая машина для монтажных и демонтажных работ крупногабаритных объектов</dc:title>
  <dc:creator>Петров Сергей</dc:creator>
  <cp:lastModifiedBy>Петров Сергей</cp:lastModifiedBy>
  <cp:revision>2</cp:revision>
  <dcterms:created xsi:type="dcterms:W3CDTF">2024-04-07T07:13:46Z</dcterms:created>
  <dcterms:modified xsi:type="dcterms:W3CDTF">2024-04-07T07:25:13Z</dcterms:modified>
</cp:coreProperties>
</file>