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7" r:id="rId3"/>
    <p:sldId id="258" r:id="rId4"/>
    <p:sldId id="299" r:id="rId5"/>
    <p:sldId id="300" r:id="rId6"/>
    <p:sldId id="301" r:id="rId7"/>
    <p:sldId id="302" r:id="rId8"/>
    <p:sldId id="30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65155-AEF2-4AE4-A5D4-A0EE1AF56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D5B63-D47B-466B-ADF0-B960E58C1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45447-A89A-41D8-B837-1AA5B4C8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A8D0-433D-4EF1-B20E-200ECDE5607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EC4686-903A-4007-8F7B-94CAE0C8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EEFE4A-88FE-4302-BB00-783943CB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42D9-8048-4A47-BA8C-2EAC3BBA0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1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2A101-F8D6-4737-8F2A-0C604E957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B391FE-162F-43C5-A17B-B68A3B2B8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3D6B9-3007-45B2-9092-04832FA0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A8D0-433D-4EF1-B20E-200ECDE5607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C1B40-5761-442C-B17A-D391DFF1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CAF88A-E41B-4D8B-BA01-054DB2F4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42D9-8048-4A47-BA8C-2EAC3BBA0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2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983A0A-3007-4EB1-84AA-92C58014C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FD5D40-FE11-4621-A5A6-AE53D96CA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51B3B-E534-4108-BC61-63A3A1A0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A8D0-433D-4EF1-B20E-200ECDE5607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824651-A70A-4793-9847-C1E50E79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CA681E-D951-44EE-9E29-2486EC17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42D9-8048-4A47-BA8C-2EAC3BBA0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8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259277" cy="6858000"/>
          </a:xfrm>
          <a:custGeom>
            <a:avLst/>
            <a:gdLst>
              <a:gd name="connsiteX0" fmla="*/ 352177 w 7259277"/>
              <a:gd name="connsiteY0" fmla="*/ 4725988 h 6858000"/>
              <a:gd name="connsiteX1" fmla="*/ 784505 w 7259277"/>
              <a:gd name="connsiteY1" fmla="*/ 5476112 h 6858000"/>
              <a:gd name="connsiteX2" fmla="*/ 961554 w 7259277"/>
              <a:gd name="connsiteY2" fmla="*/ 5579151 h 6858000"/>
              <a:gd name="connsiteX3" fmla="*/ 2756745 w 7259277"/>
              <a:gd name="connsiteY3" fmla="*/ 5579151 h 6858000"/>
              <a:gd name="connsiteX4" fmla="*/ 3106724 w 7259277"/>
              <a:gd name="connsiteY4" fmla="*/ 6189141 h 6858000"/>
              <a:gd name="connsiteX5" fmla="*/ 3106724 w 7259277"/>
              <a:gd name="connsiteY5" fmla="*/ 6271572 h 6858000"/>
              <a:gd name="connsiteX6" fmla="*/ 2825753 w 7259277"/>
              <a:gd name="connsiteY6" fmla="*/ 6757740 h 6858000"/>
              <a:gd name="connsiteX7" fmla="*/ 2767810 w 7259277"/>
              <a:gd name="connsiteY7" fmla="*/ 6858000 h 6858000"/>
              <a:gd name="connsiteX8" fmla="*/ 0 w 7259277"/>
              <a:gd name="connsiteY8" fmla="*/ 6858000 h 6858000"/>
              <a:gd name="connsiteX9" fmla="*/ 0 w 7259277"/>
              <a:gd name="connsiteY9" fmla="*/ 5336470 h 6858000"/>
              <a:gd name="connsiteX10" fmla="*/ 15121 w 7259277"/>
              <a:gd name="connsiteY10" fmla="*/ 5310258 h 6858000"/>
              <a:gd name="connsiteX11" fmla="*/ 352177 w 7259277"/>
              <a:gd name="connsiteY11" fmla="*/ 4725988 h 6858000"/>
              <a:gd name="connsiteX12" fmla="*/ 0 w 7259277"/>
              <a:gd name="connsiteY12" fmla="*/ 0 h 6858000"/>
              <a:gd name="connsiteX13" fmla="*/ 6242963 w 7259277"/>
              <a:gd name="connsiteY13" fmla="*/ 0 h 6858000"/>
              <a:gd name="connsiteX14" fmla="*/ 6287089 w 7259277"/>
              <a:gd name="connsiteY14" fmla="*/ 76600 h 6858000"/>
              <a:gd name="connsiteX15" fmla="*/ 7246929 w 7259277"/>
              <a:gd name="connsiteY15" fmla="*/ 1742815 h 6858000"/>
              <a:gd name="connsiteX16" fmla="*/ 7246929 w 7259277"/>
              <a:gd name="connsiteY16" fmla="*/ 1825244 h 6858000"/>
              <a:gd name="connsiteX17" fmla="*/ 5176626 w 7259277"/>
              <a:gd name="connsiteY17" fmla="*/ 5415024 h 6858000"/>
              <a:gd name="connsiteX18" fmla="*/ 5106655 w 7259277"/>
              <a:gd name="connsiteY18" fmla="*/ 5456238 h 6858000"/>
              <a:gd name="connsiteX19" fmla="*/ 961931 w 7259277"/>
              <a:gd name="connsiteY19" fmla="*/ 5456238 h 6858000"/>
              <a:gd name="connsiteX20" fmla="*/ 891961 w 7259277"/>
              <a:gd name="connsiteY20" fmla="*/ 5415024 h 6858000"/>
              <a:gd name="connsiteX21" fmla="*/ 18552 w 7259277"/>
              <a:gd name="connsiteY21" fmla="*/ 3900586 h 6858000"/>
              <a:gd name="connsiteX22" fmla="*/ 0 w 7259277"/>
              <a:gd name="connsiteY22" fmla="*/ 38684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59277" h="6858000">
                <a:moveTo>
                  <a:pt x="352177" y="4725988"/>
                </a:moveTo>
                <a:cubicBezTo>
                  <a:pt x="352177" y="4725988"/>
                  <a:pt x="352177" y="4725988"/>
                  <a:pt x="784505" y="5476112"/>
                </a:cubicBezTo>
                <a:cubicBezTo>
                  <a:pt x="821562" y="5542057"/>
                  <a:pt x="887441" y="5579151"/>
                  <a:pt x="961554" y="5579151"/>
                </a:cubicBezTo>
                <a:cubicBezTo>
                  <a:pt x="961554" y="5579151"/>
                  <a:pt x="961554" y="5579151"/>
                  <a:pt x="2756745" y="5579151"/>
                </a:cubicBezTo>
                <a:lnTo>
                  <a:pt x="3106724" y="6189141"/>
                </a:lnTo>
                <a:cubicBezTo>
                  <a:pt x="3123194" y="6213870"/>
                  <a:pt x="3123194" y="6242721"/>
                  <a:pt x="3106724" y="6271572"/>
                </a:cubicBezTo>
                <a:cubicBezTo>
                  <a:pt x="3106724" y="6271572"/>
                  <a:pt x="3106724" y="6271572"/>
                  <a:pt x="2825753" y="6757740"/>
                </a:cubicBezTo>
                <a:lnTo>
                  <a:pt x="2767810" y="6858000"/>
                </a:lnTo>
                <a:lnTo>
                  <a:pt x="0" y="6858000"/>
                </a:lnTo>
                <a:lnTo>
                  <a:pt x="0" y="5336470"/>
                </a:lnTo>
                <a:lnTo>
                  <a:pt x="15121" y="5310258"/>
                </a:lnTo>
                <a:cubicBezTo>
                  <a:pt x="109013" y="5147502"/>
                  <a:pt x="220291" y="4954606"/>
                  <a:pt x="352177" y="4725988"/>
                </a:cubicBezTo>
                <a:close/>
                <a:moveTo>
                  <a:pt x="0" y="0"/>
                </a:moveTo>
                <a:lnTo>
                  <a:pt x="6242963" y="0"/>
                </a:lnTo>
                <a:lnTo>
                  <a:pt x="6287089" y="76600"/>
                </a:lnTo>
                <a:cubicBezTo>
                  <a:pt x="6543350" y="521451"/>
                  <a:pt x="6858747" y="1068959"/>
                  <a:pt x="7246929" y="1742815"/>
                </a:cubicBezTo>
                <a:cubicBezTo>
                  <a:pt x="7263393" y="1767544"/>
                  <a:pt x="7263393" y="1796394"/>
                  <a:pt x="7246929" y="1825244"/>
                </a:cubicBezTo>
                <a:cubicBezTo>
                  <a:pt x="7246929" y="1825244"/>
                  <a:pt x="7246929" y="1825244"/>
                  <a:pt x="5176626" y="5415024"/>
                </a:cubicBezTo>
                <a:cubicBezTo>
                  <a:pt x="5160163" y="5439752"/>
                  <a:pt x="5135467" y="5456238"/>
                  <a:pt x="5106655" y="5456238"/>
                </a:cubicBezTo>
                <a:cubicBezTo>
                  <a:pt x="5106655" y="5456238"/>
                  <a:pt x="5106655" y="5456238"/>
                  <a:pt x="961931" y="5456238"/>
                </a:cubicBezTo>
                <a:cubicBezTo>
                  <a:pt x="933120" y="5456238"/>
                  <a:pt x="904308" y="5439752"/>
                  <a:pt x="891961" y="5415024"/>
                </a:cubicBezTo>
                <a:cubicBezTo>
                  <a:pt x="891961" y="5415024"/>
                  <a:pt x="891961" y="5415024"/>
                  <a:pt x="18552" y="3900586"/>
                </a:cubicBezTo>
                <a:lnTo>
                  <a:pt x="0" y="38684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0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DC9D9-20E0-4B66-B425-D63F6A49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B7FB87-363B-4B77-A78F-3AEFDD356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80F690-D47B-4B78-84ED-E2018FD5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A8D0-433D-4EF1-B20E-200ECDE5607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7536D-A926-4437-9B2B-7818A33A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C440-1A59-4A46-9A5E-109DB667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42D9-8048-4A47-BA8C-2EAC3BBA0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60D50-8FF1-4B9B-9763-AFDBE5AE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981733-D0A0-4D33-A573-69DF77849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94E10-8777-4B56-87B1-737055525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A8D0-433D-4EF1-B20E-200ECDE5607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5760BD-13B4-46A2-9208-93FF4B1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6D1ED0-5CE7-4E6B-8376-630E9E8C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42D9-8048-4A47-BA8C-2EAC3BBA0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6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130-04D6-455B-9014-1ADB5F18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D9CCF-1823-4177-AD5E-8B3C76623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4EC282-B786-437B-A35E-43EF10207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8C93D6-EEE1-4E30-8AC1-396534F4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A8D0-433D-4EF1-B20E-200ECDE5607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EA803-284A-4622-A54C-F309F90C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6F046E-CB38-4089-9B31-D39C0BFA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42D9-8048-4A47-BA8C-2EAC3BBA0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4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052A0-356E-4FB9-8129-F62713D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E2519E-3E40-477F-8546-254571B4B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399B5B-A856-40B2-88C4-063A043B9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7F9220-5ED1-4984-A267-9ED6BAA7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C923AD-C4B7-4AE4-A6B3-E27B8742B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6F95A5-2CA0-4A37-BC69-0199CE58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A8D0-433D-4EF1-B20E-200ECDE5607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2D3481-C477-4B33-97CC-14C4A9DE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21FB0E-DB9E-40CA-95AC-F7D748BD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42D9-8048-4A47-BA8C-2EAC3BBA0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9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BEA66-DE37-4045-9515-A80CCE4F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9C4917-5921-471D-BAE7-52024278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A8D0-433D-4EF1-B20E-200ECDE5607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651E5A-C34F-4348-BA89-FD1B4235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05BBCA-375F-472D-A08C-2C1A31BF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42D9-8048-4A47-BA8C-2EAC3BBA0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9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20BAE5-8B3B-4277-AF22-388F4F46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A8D0-433D-4EF1-B20E-200ECDE5607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686912-3427-45EC-90A1-DAF6FD91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36030A-CD8A-4274-BA50-3DA51859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42D9-8048-4A47-BA8C-2EAC3BBA0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362AC-4AF5-46ED-9C76-DAE5FF95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6FD94B-A27D-45A3-A695-388147A21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78799E-408E-4D14-9C0E-1368FC11A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7EEE-E49E-4E27-9706-EBCF51F6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A8D0-433D-4EF1-B20E-200ECDE5607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0123D3-69BB-49D9-9F4C-B23D0AB5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5E6835-BDE9-4290-BCE8-495999DD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42D9-8048-4A47-BA8C-2EAC3BBA0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3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29395-D6D1-4EBE-82FE-28BC469B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B32711-F9C1-4293-869B-FB1D79B47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5C705C-BCFD-4660-82F2-7ADBADF65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821679-F2F7-4DB6-B136-ABC3E8CE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A8D0-433D-4EF1-B20E-200ECDE5607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212BA0-2775-4AD2-A549-B47D5C85C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2985E2-CF9B-4E7A-B749-BB0D174D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42D9-8048-4A47-BA8C-2EAC3BBA0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7F371-DFD0-49FA-89C0-59987C17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834DF5-7995-4FE5-AD7E-67E91EED4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4F0C5-B2BB-4579-A400-107A08F28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2A8D0-433D-4EF1-B20E-200ECDE5607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8B791-6D9F-4B01-8399-2C5819282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C646C-3964-4C34-8CAD-D975FA9E3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42D9-8048-4A47-BA8C-2EAC3BBA0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 b="2106"/>
          <a:stretch>
            <a:fillRect/>
          </a:stretch>
        </p:blipFill>
        <p:spPr>
          <a:xfrm>
            <a:off x="0" y="0"/>
            <a:ext cx="7259277" cy="6858000"/>
          </a:xfrm>
          <a:solidFill>
            <a:schemeClr val="bg1">
              <a:lumMod val="95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5791200" y="3732875"/>
            <a:ext cx="6225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«Роботизированный комплекс для лиц с утратой зрения»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83B0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05842" y="5885253"/>
            <a:ext cx="841097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115949" y="4725988"/>
            <a:ext cx="3119076" cy="2132012"/>
          </a:xfrm>
          <a:custGeom>
            <a:avLst/>
            <a:gdLst>
              <a:gd name="connsiteX0" fmla="*/ 352177 w 3119076"/>
              <a:gd name="connsiteY0" fmla="*/ 0 h 2132012"/>
              <a:gd name="connsiteX1" fmla="*/ 784505 w 3119076"/>
              <a:gd name="connsiteY1" fmla="*/ 750124 h 2132012"/>
              <a:gd name="connsiteX2" fmla="*/ 961554 w 3119076"/>
              <a:gd name="connsiteY2" fmla="*/ 853163 h 2132012"/>
              <a:gd name="connsiteX3" fmla="*/ 2756745 w 3119076"/>
              <a:gd name="connsiteY3" fmla="*/ 853163 h 2132012"/>
              <a:gd name="connsiteX4" fmla="*/ 3106724 w 3119076"/>
              <a:gd name="connsiteY4" fmla="*/ 1463153 h 2132012"/>
              <a:gd name="connsiteX5" fmla="*/ 3106724 w 3119076"/>
              <a:gd name="connsiteY5" fmla="*/ 1545584 h 2132012"/>
              <a:gd name="connsiteX6" fmla="*/ 2825753 w 3119076"/>
              <a:gd name="connsiteY6" fmla="*/ 2031752 h 2132012"/>
              <a:gd name="connsiteX7" fmla="*/ 2767810 w 3119076"/>
              <a:gd name="connsiteY7" fmla="*/ 2132012 h 2132012"/>
              <a:gd name="connsiteX8" fmla="*/ 0 w 3119076"/>
              <a:gd name="connsiteY8" fmla="*/ 2132012 h 2132012"/>
              <a:gd name="connsiteX9" fmla="*/ 0 w 3119076"/>
              <a:gd name="connsiteY9" fmla="*/ 610482 h 2132012"/>
              <a:gd name="connsiteX10" fmla="*/ 15121 w 3119076"/>
              <a:gd name="connsiteY10" fmla="*/ 584270 h 2132012"/>
              <a:gd name="connsiteX11" fmla="*/ 352177 w 3119076"/>
              <a:gd name="connsiteY11" fmla="*/ 0 h 21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9076" h="2132012">
                <a:moveTo>
                  <a:pt x="352177" y="0"/>
                </a:moveTo>
                <a:cubicBezTo>
                  <a:pt x="352177" y="0"/>
                  <a:pt x="352177" y="0"/>
                  <a:pt x="784505" y="750124"/>
                </a:cubicBezTo>
                <a:cubicBezTo>
                  <a:pt x="821562" y="816069"/>
                  <a:pt x="887441" y="853163"/>
                  <a:pt x="961554" y="853163"/>
                </a:cubicBezTo>
                <a:cubicBezTo>
                  <a:pt x="961554" y="853163"/>
                  <a:pt x="961554" y="853163"/>
                  <a:pt x="2756745" y="853163"/>
                </a:cubicBezTo>
                <a:lnTo>
                  <a:pt x="3106724" y="1463153"/>
                </a:lnTo>
                <a:cubicBezTo>
                  <a:pt x="3123194" y="1487882"/>
                  <a:pt x="3123194" y="1516733"/>
                  <a:pt x="3106724" y="1545584"/>
                </a:cubicBezTo>
                <a:cubicBezTo>
                  <a:pt x="3106724" y="1545584"/>
                  <a:pt x="3106724" y="1545584"/>
                  <a:pt x="2825753" y="2031752"/>
                </a:cubicBezTo>
                <a:lnTo>
                  <a:pt x="2767810" y="2132012"/>
                </a:lnTo>
                <a:lnTo>
                  <a:pt x="0" y="2132012"/>
                </a:lnTo>
                <a:lnTo>
                  <a:pt x="0" y="610482"/>
                </a:lnTo>
                <a:lnTo>
                  <a:pt x="15121" y="584270"/>
                </a:lnTo>
                <a:cubicBezTo>
                  <a:pt x="109013" y="421514"/>
                  <a:pt x="220291" y="228618"/>
                  <a:pt x="352177" y="0"/>
                </a:cubicBezTo>
                <a:close/>
              </a:path>
            </a:pathLst>
          </a:custGeom>
          <a:solidFill>
            <a:schemeClr val="accent2">
              <a:alpha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8008031" y="2547440"/>
            <a:ext cx="894320" cy="877247"/>
            <a:chOff x="9597602" y="2078307"/>
            <a:chExt cx="462328" cy="462328"/>
          </a:xfrm>
        </p:grpSpPr>
        <p:sp>
          <p:nvSpPr>
            <p:cNvPr id="180" name="Oval 179"/>
            <p:cNvSpPr/>
            <p:nvPr/>
          </p:nvSpPr>
          <p:spPr>
            <a:xfrm>
              <a:off x="9597602" y="2078307"/>
              <a:ext cx="462328" cy="4623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9726734" y="2178867"/>
              <a:ext cx="234262" cy="246922"/>
            </a:xfrm>
            <a:custGeom>
              <a:avLst/>
              <a:gdLst>
                <a:gd name="connsiteX0" fmla="*/ 170061 w 1329891"/>
                <a:gd name="connsiteY0" fmla="*/ 1230313 h 1401763"/>
                <a:gd name="connsiteX1" fmla="*/ 1000721 w 1329891"/>
                <a:gd name="connsiteY1" fmla="*/ 1230313 h 1401763"/>
                <a:gd name="connsiteX2" fmla="*/ 1023938 w 1329891"/>
                <a:gd name="connsiteY2" fmla="*/ 1254126 h 1401763"/>
                <a:gd name="connsiteX3" fmla="*/ 170061 w 1329891"/>
                <a:gd name="connsiteY3" fmla="*/ 1254126 h 1401763"/>
                <a:gd name="connsiteX4" fmla="*/ 157163 w 1329891"/>
                <a:gd name="connsiteY4" fmla="*/ 1243543 h 1401763"/>
                <a:gd name="connsiteX5" fmla="*/ 170061 w 1329891"/>
                <a:gd name="connsiteY5" fmla="*/ 1230313 h 1401763"/>
                <a:gd name="connsiteX6" fmla="*/ 848644 w 1329891"/>
                <a:gd name="connsiteY6" fmla="*/ 1103313 h 1401763"/>
                <a:gd name="connsiteX7" fmla="*/ 900447 w 1329891"/>
                <a:gd name="connsiteY7" fmla="*/ 1103313 h 1401763"/>
                <a:gd name="connsiteX8" fmla="*/ 915988 w 1329891"/>
                <a:gd name="connsiteY8" fmla="*/ 1128713 h 1401763"/>
                <a:gd name="connsiteX9" fmla="*/ 768350 w 1329891"/>
                <a:gd name="connsiteY9" fmla="*/ 1128713 h 1401763"/>
                <a:gd name="connsiteX10" fmla="*/ 781301 w 1329891"/>
                <a:gd name="connsiteY10" fmla="*/ 1126173 h 1401763"/>
                <a:gd name="connsiteX11" fmla="*/ 799432 w 1329891"/>
                <a:gd name="connsiteY11" fmla="*/ 1121093 h 1401763"/>
                <a:gd name="connsiteX12" fmla="*/ 814973 w 1329891"/>
                <a:gd name="connsiteY12" fmla="*/ 1116013 h 1401763"/>
                <a:gd name="connsiteX13" fmla="*/ 817563 w 1329891"/>
                <a:gd name="connsiteY13" fmla="*/ 1116013 h 1401763"/>
                <a:gd name="connsiteX14" fmla="*/ 825333 w 1329891"/>
                <a:gd name="connsiteY14" fmla="*/ 1113473 h 1401763"/>
                <a:gd name="connsiteX15" fmla="*/ 827923 w 1329891"/>
                <a:gd name="connsiteY15" fmla="*/ 1113473 h 1401763"/>
                <a:gd name="connsiteX16" fmla="*/ 830513 w 1329891"/>
                <a:gd name="connsiteY16" fmla="*/ 1110933 h 1401763"/>
                <a:gd name="connsiteX17" fmla="*/ 848644 w 1329891"/>
                <a:gd name="connsiteY17" fmla="*/ 1103313 h 1401763"/>
                <a:gd name="connsiteX18" fmla="*/ 170056 w 1329891"/>
                <a:gd name="connsiteY18" fmla="*/ 1103313 h 1401763"/>
                <a:gd name="connsiteX19" fmla="*/ 567167 w 1329891"/>
                <a:gd name="connsiteY19" fmla="*/ 1103313 h 1401763"/>
                <a:gd name="connsiteX20" fmla="*/ 600689 w 1329891"/>
                <a:gd name="connsiteY20" fmla="*/ 1116013 h 1401763"/>
                <a:gd name="connsiteX21" fmla="*/ 613582 w 1329891"/>
                <a:gd name="connsiteY21" fmla="*/ 1121093 h 1401763"/>
                <a:gd name="connsiteX22" fmla="*/ 644526 w 1329891"/>
                <a:gd name="connsiteY22" fmla="*/ 1128713 h 1401763"/>
                <a:gd name="connsiteX23" fmla="*/ 170056 w 1329891"/>
                <a:gd name="connsiteY23" fmla="*/ 1128713 h 1401763"/>
                <a:gd name="connsiteX24" fmla="*/ 157163 w 1329891"/>
                <a:gd name="connsiteY24" fmla="*/ 1116013 h 1401763"/>
                <a:gd name="connsiteX25" fmla="*/ 170056 w 1329891"/>
                <a:gd name="connsiteY25" fmla="*/ 1103313 h 1401763"/>
                <a:gd name="connsiteX26" fmla="*/ 170118 w 1329891"/>
                <a:gd name="connsiteY26" fmla="*/ 979488 h 1401763"/>
                <a:gd name="connsiteX27" fmla="*/ 416255 w 1329891"/>
                <a:gd name="connsiteY27" fmla="*/ 979488 h 1401763"/>
                <a:gd name="connsiteX28" fmla="*/ 431801 w 1329891"/>
                <a:gd name="connsiteY28" fmla="*/ 1001713 h 1401763"/>
                <a:gd name="connsiteX29" fmla="*/ 170118 w 1329891"/>
                <a:gd name="connsiteY29" fmla="*/ 1001713 h 1401763"/>
                <a:gd name="connsiteX30" fmla="*/ 157163 w 1329891"/>
                <a:gd name="connsiteY30" fmla="*/ 989366 h 1401763"/>
                <a:gd name="connsiteX31" fmla="*/ 170118 w 1329891"/>
                <a:gd name="connsiteY31" fmla="*/ 979488 h 1401763"/>
                <a:gd name="connsiteX32" fmla="*/ 170098 w 1329891"/>
                <a:gd name="connsiteY32" fmla="*/ 852488 h 1401763"/>
                <a:gd name="connsiteX33" fmla="*/ 358952 w 1329891"/>
                <a:gd name="connsiteY33" fmla="*/ 852488 h 1401763"/>
                <a:gd name="connsiteX34" fmla="*/ 364126 w 1329891"/>
                <a:gd name="connsiteY34" fmla="*/ 864835 h 1401763"/>
                <a:gd name="connsiteX35" fmla="*/ 364126 w 1329891"/>
                <a:gd name="connsiteY35" fmla="*/ 872244 h 1401763"/>
                <a:gd name="connsiteX36" fmla="*/ 366713 w 1329891"/>
                <a:gd name="connsiteY36" fmla="*/ 874713 h 1401763"/>
                <a:gd name="connsiteX37" fmla="*/ 170098 w 1329891"/>
                <a:gd name="connsiteY37" fmla="*/ 874713 h 1401763"/>
                <a:gd name="connsiteX38" fmla="*/ 157163 w 1329891"/>
                <a:gd name="connsiteY38" fmla="*/ 864835 h 1401763"/>
                <a:gd name="connsiteX39" fmla="*/ 170098 w 1329891"/>
                <a:gd name="connsiteY39" fmla="*/ 852488 h 1401763"/>
                <a:gd name="connsiteX40" fmla="*/ 170152 w 1329891"/>
                <a:gd name="connsiteY40" fmla="*/ 725488 h 1401763"/>
                <a:gd name="connsiteX41" fmla="*/ 357188 w 1329891"/>
                <a:gd name="connsiteY41" fmla="*/ 725488 h 1401763"/>
                <a:gd name="connsiteX42" fmla="*/ 354590 w 1329891"/>
                <a:gd name="connsiteY42" fmla="*/ 747713 h 1401763"/>
                <a:gd name="connsiteX43" fmla="*/ 170152 w 1329891"/>
                <a:gd name="connsiteY43" fmla="*/ 747713 h 1401763"/>
                <a:gd name="connsiteX44" fmla="*/ 157163 w 1329891"/>
                <a:gd name="connsiteY44" fmla="*/ 737835 h 1401763"/>
                <a:gd name="connsiteX45" fmla="*/ 170152 w 1329891"/>
                <a:gd name="connsiteY45" fmla="*/ 725488 h 1401763"/>
                <a:gd name="connsiteX46" fmla="*/ 1019175 w 1329891"/>
                <a:gd name="connsiteY46" fmla="*/ 600075 h 1401763"/>
                <a:gd name="connsiteX47" fmla="*/ 1024164 w 1329891"/>
                <a:gd name="connsiteY47" fmla="*/ 600075 h 1401763"/>
                <a:gd name="connsiteX48" fmla="*/ 1036638 w 1329891"/>
                <a:gd name="connsiteY48" fmla="*/ 610394 h 1401763"/>
                <a:gd name="connsiteX49" fmla="*/ 1031649 w 1329891"/>
                <a:gd name="connsiteY49" fmla="*/ 620713 h 1401763"/>
                <a:gd name="connsiteX50" fmla="*/ 1019175 w 1329891"/>
                <a:gd name="connsiteY50" fmla="*/ 600075 h 1401763"/>
                <a:gd name="connsiteX51" fmla="*/ 170136 w 1329891"/>
                <a:gd name="connsiteY51" fmla="*/ 600075 h 1401763"/>
                <a:gd name="connsiteX52" fmla="*/ 398463 w 1329891"/>
                <a:gd name="connsiteY52" fmla="*/ 600075 h 1401763"/>
                <a:gd name="connsiteX53" fmla="*/ 385490 w 1329891"/>
                <a:gd name="connsiteY53" fmla="*/ 623888 h 1401763"/>
                <a:gd name="connsiteX54" fmla="*/ 170136 w 1329891"/>
                <a:gd name="connsiteY54" fmla="*/ 623888 h 1401763"/>
                <a:gd name="connsiteX55" fmla="*/ 157163 w 1329891"/>
                <a:gd name="connsiteY55" fmla="*/ 610659 h 1401763"/>
                <a:gd name="connsiteX56" fmla="*/ 170136 w 1329891"/>
                <a:gd name="connsiteY56" fmla="*/ 600075 h 1401763"/>
                <a:gd name="connsiteX57" fmla="*/ 709660 w 1329891"/>
                <a:gd name="connsiteY57" fmla="*/ 530225 h 1401763"/>
                <a:gd name="connsiteX58" fmla="*/ 730251 w 1329891"/>
                <a:gd name="connsiteY58" fmla="*/ 553529 h 1401763"/>
                <a:gd name="connsiteX59" fmla="*/ 709660 w 1329891"/>
                <a:gd name="connsiteY59" fmla="*/ 574244 h 1401763"/>
                <a:gd name="connsiteX60" fmla="*/ 508895 w 1329891"/>
                <a:gd name="connsiteY60" fmla="*/ 773621 h 1401763"/>
                <a:gd name="connsiteX61" fmla="*/ 488303 w 1329891"/>
                <a:gd name="connsiteY61" fmla="*/ 796925 h 1401763"/>
                <a:gd name="connsiteX62" fmla="*/ 465138 w 1329891"/>
                <a:gd name="connsiteY62" fmla="*/ 773621 h 1401763"/>
                <a:gd name="connsiteX63" fmla="*/ 709660 w 1329891"/>
                <a:gd name="connsiteY63" fmla="*/ 530225 h 1401763"/>
                <a:gd name="connsiteX64" fmla="*/ 709613 w 1329891"/>
                <a:gd name="connsiteY64" fmla="*/ 504826 h 1401763"/>
                <a:gd name="connsiteX65" fmla="*/ 441325 w 1329891"/>
                <a:gd name="connsiteY65" fmla="*/ 773908 h 1401763"/>
                <a:gd name="connsiteX66" fmla="*/ 709613 w 1329891"/>
                <a:gd name="connsiteY66" fmla="*/ 1042990 h 1401763"/>
                <a:gd name="connsiteX67" fmla="*/ 977901 w 1329891"/>
                <a:gd name="connsiteY67" fmla="*/ 773908 h 1401763"/>
                <a:gd name="connsiteX68" fmla="*/ 709613 w 1329891"/>
                <a:gd name="connsiteY68" fmla="*/ 504826 h 1401763"/>
                <a:gd name="connsiteX69" fmla="*/ 900113 w 1329891"/>
                <a:gd name="connsiteY69" fmla="*/ 473075 h 1401763"/>
                <a:gd name="connsiteX70" fmla="*/ 1023758 w 1329891"/>
                <a:gd name="connsiteY70" fmla="*/ 473075 h 1401763"/>
                <a:gd name="connsiteX71" fmla="*/ 1036638 w 1329891"/>
                <a:gd name="connsiteY71" fmla="*/ 483659 h 1401763"/>
                <a:gd name="connsiteX72" fmla="*/ 1023758 w 1329891"/>
                <a:gd name="connsiteY72" fmla="*/ 496888 h 1401763"/>
                <a:gd name="connsiteX73" fmla="*/ 933600 w 1329891"/>
                <a:gd name="connsiteY73" fmla="*/ 496888 h 1401763"/>
                <a:gd name="connsiteX74" fmla="*/ 920721 w 1329891"/>
                <a:gd name="connsiteY74" fmla="*/ 486305 h 1401763"/>
                <a:gd name="connsiteX75" fmla="*/ 912993 w 1329891"/>
                <a:gd name="connsiteY75" fmla="*/ 481013 h 1401763"/>
                <a:gd name="connsiteX76" fmla="*/ 900113 w 1329891"/>
                <a:gd name="connsiteY76" fmla="*/ 473075 h 1401763"/>
                <a:gd name="connsiteX77" fmla="*/ 170069 w 1329891"/>
                <a:gd name="connsiteY77" fmla="*/ 473075 h 1401763"/>
                <a:gd name="connsiteX78" fmla="*/ 515938 w 1329891"/>
                <a:gd name="connsiteY78" fmla="*/ 473075 h 1401763"/>
                <a:gd name="connsiteX79" fmla="*/ 500451 w 1329891"/>
                <a:gd name="connsiteY79" fmla="*/ 483659 h 1401763"/>
                <a:gd name="connsiteX80" fmla="*/ 482384 w 1329891"/>
                <a:gd name="connsiteY80" fmla="*/ 496888 h 1401763"/>
                <a:gd name="connsiteX81" fmla="*/ 170069 w 1329891"/>
                <a:gd name="connsiteY81" fmla="*/ 496888 h 1401763"/>
                <a:gd name="connsiteX82" fmla="*/ 157163 w 1329891"/>
                <a:gd name="connsiteY82" fmla="*/ 483659 h 1401763"/>
                <a:gd name="connsiteX83" fmla="*/ 170069 w 1329891"/>
                <a:gd name="connsiteY83" fmla="*/ 473075 h 1401763"/>
                <a:gd name="connsiteX84" fmla="*/ 709733 w 1329891"/>
                <a:gd name="connsiteY84" fmla="*/ 444501 h 1401763"/>
                <a:gd name="connsiteX85" fmla="*/ 1036878 w 1329891"/>
                <a:gd name="connsiteY85" fmla="*/ 774018 h 1401763"/>
                <a:gd name="connsiteX86" fmla="*/ 982783 w 1329891"/>
                <a:gd name="connsiteY86" fmla="*/ 955642 h 1401763"/>
                <a:gd name="connsiteX87" fmla="*/ 1031726 w 1329891"/>
                <a:gd name="connsiteY87" fmla="*/ 1004940 h 1401763"/>
                <a:gd name="connsiteX88" fmla="*/ 1080669 w 1329891"/>
                <a:gd name="connsiteY88" fmla="*/ 1030886 h 1401763"/>
                <a:gd name="connsiteX89" fmla="*/ 1304776 w 1329891"/>
                <a:gd name="connsiteY89" fmla="*/ 1256618 h 1401763"/>
                <a:gd name="connsiteX90" fmla="*/ 1304776 w 1329891"/>
                <a:gd name="connsiteY90" fmla="*/ 1375971 h 1401763"/>
                <a:gd name="connsiteX91" fmla="*/ 1186282 w 1329891"/>
                <a:gd name="connsiteY91" fmla="*/ 1375971 h 1401763"/>
                <a:gd name="connsiteX92" fmla="*/ 962175 w 1329891"/>
                <a:gd name="connsiteY92" fmla="*/ 1150239 h 1401763"/>
                <a:gd name="connsiteX93" fmla="*/ 938992 w 1329891"/>
                <a:gd name="connsiteY93" fmla="*/ 1100941 h 1401763"/>
                <a:gd name="connsiteX94" fmla="*/ 887473 w 1329891"/>
                <a:gd name="connsiteY94" fmla="*/ 1049048 h 1401763"/>
                <a:gd name="connsiteX95" fmla="*/ 709733 w 1329891"/>
                <a:gd name="connsiteY95" fmla="*/ 1103536 h 1401763"/>
                <a:gd name="connsiteX96" fmla="*/ 382588 w 1329891"/>
                <a:gd name="connsiteY96" fmla="*/ 774018 h 1401763"/>
                <a:gd name="connsiteX97" fmla="*/ 709733 w 1329891"/>
                <a:gd name="connsiteY97" fmla="*/ 444501 h 1401763"/>
                <a:gd name="connsiteX98" fmla="*/ 170059 w 1329891"/>
                <a:gd name="connsiteY98" fmla="*/ 346075 h 1401763"/>
                <a:gd name="connsiteX99" fmla="*/ 1023742 w 1329891"/>
                <a:gd name="connsiteY99" fmla="*/ 346075 h 1401763"/>
                <a:gd name="connsiteX100" fmla="*/ 1036638 w 1329891"/>
                <a:gd name="connsiteY100" fmla="*/ 359304 h 1401763"/>
                <a:gd name="connsiteX101" fmla="*/ 1023742 w 1329891"/>
                <a:gd name="connsiteY101" fmla="*/ 369888 h 1401763"/>
                <a:gd name="connsiteX102" fmla="*/ 170059 w 1329891"/>
                <a:gd name="connsiteY102" fmla="*/ 369888 h 1401763"/>
                <a:gd name="connsiteX103" fmla="*/ 157163 w 1329891"/>
                <a:gd name="connsiteY103" fmla="*/ 359304 h 1401763"/>
                <a:gd name="connsiteX104" fmla="*/ 170059 w 1329891"/>
                <a:gd name="connsiteY104" fmla="*/ 346075 h 1401763"/>
                <a:gd name="connsiteX105" fmla="*/ 170059 w 1329891"/>
                <a:gd name="connsiteY105" fmla="*/ 219075 h 1401763"/>
                <a:gd name="connsiteX106" fmla="*/ 1023742 w 1329891"/>
                <a:gd name="connsiteY106" fmla="*/ 219075 h 1401763"/>
                <a:gd name="connsiteX107" fmla="*/ 1036638 w 1329891"/>
                <a:gd name="connsiteY107" fmla="*/ 232569 h 1401763"/>
                <a:gd name="connsiteX108" fmla="*/ 1023742 w 1329891"/>
                <a:gd name="connsiteY108" fmla="*/ 246063 h 1401763"/>
                <a:gd name="connsiteX109" fmla="*/ 170059 w 1329891"/>
                <a:gd name="connsiteY109" fmla="*/ 246063 h 1401763"/>
                <a:gd name="connsiteX110" fmla="*/ 157163 w 1329891"/>
                <a:gd name="connsiteY110" fmla="*/ 232569 h 1401763"/>
                <a:gd name="connsiteX111" fmla="*/ 170059 w 1329891"/>
                <a:gd name="connsiteY111" fmla="*/ 219075 h 1401763"/>
                <a:gd name="connsiteX112" fmla="*/ 433172 w 1329891"/>
                <a:gd name="connsiteY112" fmla="*/ 0 h 1401763"/>
                <a:gd name="connsiteX113" fmla="*/ 760628 w 1329891"/>
                <a:gd name="connsiteY113" fmla="*/ 0 h 1401763"/>
                <a:gd name="connsiteX114" fmla="*/ 845716 w 1329891"/>
                <a:gd name="connsiteY114" fmla="*/ 75141 h 1401763"/>
                <a:gd name="connsiteX115" fmla="*/ 1033939 w 1329891"/>
                <a:gd name="connsiteY115" fmla="*/ 75141 h 1401763"/>
                <a:gd name="connsiteX116" fmla="*/ 1062302 w 1329891"/>
                <a:gd name="connsiteY116" fmla="*/ 75141 h 1401763"/>
                <a:gd name="connsiteX117" fmla="*/ 1064880 w 1329891"/>
                <a:gd name="connsiteY117" fmla="*/ 75141 h 1401763"/>
                <a:gd name="connsiteX118" fmla="*/ 1193800 w 1329891"/>
                <a:gd name="connsiteY118" fmla="*/ 209876 h 1401763"/>
                <a:gd name="connsiteX119" fmla="*/ 1193800 w 1329891"/>
                <a:gd name="connsiteY119" fmla="*/ 1103791 h 1401763"/>
                <a:gd name="connsiteX120" fmla="*/ 1137075 w 1329891"/>
                <a:gd name="connsiteY120" fmla="*/ 1044197 h 1401763"/>
                <a:gd name="connsiteX121" fmla="*/ 1137075 w 1329891"/>
                <a:gd name="connsiteY121" fmla="*/ 209876 h 1401763"/>
                <a:gd name="connsiteX122" fmla="*/ 1062302 w 1329891"/>
                <a:gd name="connsiteY122" fmla="*/ 137326 h 1401763"/>
                <a:gd name="connsiteX123" fmla="*/ 131498 w 1329891"/>
                <a:gd name="connsiteY123" fmla="*/ 137326 h 1401763"/>
                <a:gd name="connsiteX124" fmla="*/ 118606 w 1329891"/>
                <a:gd name="connsiteY124" fmla="*/ 139917 h 1401763"/>
                <a:gd name="connsiteX125" fmla="*/ 113450 w 1329891"/>
                <a:gd name="connsiteY125" fmla="*/ 139917 h 1401763"/>
                <a:gd name="connsiteX126" fmla="*/ 103136 w 1329891"/>
                <a:gd name="connsiteY126" fmla="*/ 142508 h 1401763"/>
                <a:gd name="connsiteX127" fmla="*/ 100558 w 1329891"/>
                <a:gd name="connsiteY127" fmla="*/ 145099 h 1401763"/>
                <a:gd name="connsiteX128" fmla="*/ 90244 w 1329891"/>
                <a:gd name="connsiteY128" fmla="*/ 150281 h 1401763"/>
                <a:gd name="connsiteX129" fmla="*/ 79930 w 1329891"/>
                <a:gd name="connsiteY129" fmla="*/ 158055 h 1401763"/>
                <a:gd name="connsiteX130" fmla="*/ 79930 w 1329891"/>
                <a:gd name="connsiteY130" fmla="*/ 160646 h 1401763"/>
                <a:gd name="connsiteX131" fmla="*/ 69617 w 1329891"/>
                <a:gd name="connsiteY131" fmla="*/ 171010 h 1401763"/>
                <a:gd name="connsiteX132" fmla="*/ 64460 w 1329891"/>
                <a:gd name="connsiteY132" fmla="*/ 183965 h 1401763"/>
                <a:gd name="connsiteX133" fmla="*/ 61882 w 1329891"/>
                <a:gd name="connsiteY133" fmla="*/ 183965 h 1401763"/>
                <a:gd name="connsiteX134" fmla="*/ 56725 w 1329891"/>
                <a:gd name="connsiteY134" fmla="*/ 212467 h 1401763"/>
                <a:gd name="connsiteX135" fmla="*/ 56725 w 1329891"/>
                <a:gd name="connsiteY135" fmla="*/ 1267028 h 1401763"/>
                <a:gd name="connsiteX136" fmla="*/ 79930 w 1329891"/>
                <a:gd name="connsiteY136" fmla="*/ 1318849 h 1401763"/>
                <a:gd name="connsiteX137" fmla="*/ 82509 w 1329891"/>
                <a:gd name="connsiteY137" fmla="*/ 1321440 h 1401763"/>
                <a:gd name="connsiteX138" fmla="*/ 90244 w 1329891"/>
                <a:gd name="connsiteY138" fmla="*/ 1326622 h 1401763"/>
                <a:gd name="connsiteX139" fmla="*/ 131498 w 1329891"/>
                <a:gd name="connsiteY139" fmla="*/ 1339578 h 1401763"/>
                <a:gd name="connsiteX140" fmla="*/ 1062302 w 1329891"/>
                <a:gd name="connsiteY140" fmla="*/ 1339578 h 1401763"/>
                <a:gd name="connsiteX141" fmla="*/ 1098399 w 1329891"/>
                <a:gd name="connsiteY141" fmla="*/ 1329213 h 1401763"/>
                <a:gd name="connsiteX142" fmla="*/ 1142232 w 1329891"/>
                <a:gd name="connsiteY142" fmla="*/ 1373261 h 1401763"/>
                <a:gd name="connsiteX143" fmla="*/ 1064880 w 1329891"/>
                <a:gd name="connsiteY143" fmla="*/ 1401763 h 1401763"/>
                <a:gd name="connsiteX144" fmla="*/ 1062302 w 1329891"/>
                <a:gd name="connsiteY144" fmla="*/ 1401763 h 1401763"/>
                <a:gd name="connsiteX145" fmla="*/ 131498 w 1329891"/>
                <a:gd name="connsiteY145" fmla="*/ 1401763 h 1401763"/>
                <a:gd name="connsiteX146" fmla="*/ 77352 w 1329891"/>
                <a:gd name="connsiteY146" fmla="*/ 1388808 h 1401763"/>
                <a:gd name="connsiteX147" fmla="*/ 0 w 1329891"/>
                <a:gd name="connsiteY147" fmla="*/ 1267028 h 1401763"/>
                <a:gd name="connsiteX148" fmla="*/ 0 w 1329891"/>
                <a:gd name="connsiteY148" fmla="*/ 1264437 h 1401763"/>
                <a:gd name="connsiteX149" fmla="*/ 0 w 1329891"/>
                <a:gd name="connsiteY149" fmla="*/ 212467 h 1401763"/>
                <a:gd name="connsiteX150" fmla="*/ 0 w 1329891"/>
                <a:gd name="connsiteY150" fmla="*/ 209876 h 1401763"/>
                <a:gd name="connsiteX151" fmla="*/ 77352 w 1329891"/>
                <a:gd name="connsiteY151" fmla="*/ 88096 h 1401763"/>
                <a:gd name="connsiteX152" fmla="*/ 95401 w 1329891"/>
                <a:gd name="connsiteY152" fmla="*/ 82914 h 1401763"/>
                <a:gd name="connsiteX153" fmla="*/ 103136 w 1329891"/>
                <a:gd name="connsiteY153" fmla="*/ 80323 h 1401763"/>
                <a:gd name="connsiteX154" fmla="*/ 126342 w 1329891"/>
                <a:gd name="connsiteY154" fmla="*/ 77732 h 1401763"/>
                <a:gd name="connsiteX155" fmla="*/ 128920 w 1329891"/>
                <a:gd name="connsiteY155" fmla="*/ 75141 h 1401763"/>
                <a:gd name="connsiteX156" fmla="*/ 131498 w 1329891"/>
                <a:gd name="connsiteY156" fmla="*/ 75141 h 1401763"/>
                <a:gd name="connsiteX157" fmla="*/ 348084 w 1329891"/>
                <a:gd name="connsiteY157" fmla="*/ 75141 h 1401763"/>
                <a:gd name="connsiteX158" fmla="*/ 433172 w 1329891"/>
                <a:gd name="connsiteY158" fmla="*/ 0 h 1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1329891" h="1401763">
                  <a:moveTo>
                    <a:pt x="170061" y="1230313"/>
                  </a:moveTo>
                  <a:cubicBezTo>
                    <a:pt x="170061" y="1230313"/>
                    <a:pt x="170061" y="1230313"/>
                    <a:pt x="1000721" y="1230313"/>
                  </a:cubicBezTo>
                  <a:cubicBezTo>
                    <a:pt x="1000721" y="1230313"/>
                    <a:pt x="1000721" y="1230313"/>
                    <a:pt x="1023938" y="1254126"/>
                  </a:cubicBezTo>
                  <a:cubicBezTo>
                    <a:pt x="1023938" y="1254126"/>
                    <a:pt x="1023938" y="1254126"/>
                    <a:pt x="170061" y="1254126"/>
                  </a:cubicBezTo>
                  <a:cubicBezTo>
                    <a:pt x="164902" y="1254126"/>
                    <a:pt x="157163" y="1248834"/>
                    <a:pt x="157163" y="1243543"/>
                  </a:cubicBezTo>
                  <a:cubicBezTo>
                    <a:pt x="157163" y="1235605"/>
                    <a:pt x="164902" y="1230313"/>
                    <a:pt x="170061" y="1230313"/>
                  </a:cubicBezTo>
                  <a:close/>
                  <a:moveTo>
                    <a:pt x="848644" y="1103313"/>
                  </a:moveTo>
                  <a:lnTo>
                    <a:pt x="900447" y="1103313"/>
                  </a:lnTo>
                  <a:cubicBezTo>
                    <a:pt x="900447" y="1103313"/>
                    <a:pt x="900447" y="1103313"/>
                    <a:pt x="915988" y="1128713"/>
                  </a:cubicBezTo>
                  <a:cubicBezTo>
                    <a:pt x="915988" y="1128713"/>
                    <a:pt x="915988" y="1128713"/>
                    <a:pt x="768350" y="1128713"/>
                  </a:cubicBezTo>
                  <a:cubicBezTo>
                    <a:pt x="773530" y="1128713"/>
                    <a:pt x="776120" y="1126173"/>
                    <a:pt x="781301" y="1126173"/>
                  </a:cubicBezTo>
                  <a:cubicBezTo>
                    <a:pt x="786481" y="1123633"/>
                    <a:pt x="791661" y="1123633"/>
                    <a:pt x="799432" y="1121093"/>
                  </a:cubicBezTo>
                  <a:cubicBezTo>
                    <a:pt x="804612" y="1121093"/>
                    <a:pt x="809792" y="1118553"/>
                    <a:pt x="814973" y="1116013"/>
                  </a:cubicBezTo>
                  <a:cubicBezTo>
                    <a:pt x="814973" y="1116013"/>
                    <a:pt x="814973" y="1116013"/>
                    <a:pt x="817563" y="1116013"/>
                  </a:cubicBezTo>
                  <a:cubicBezTo>
                    <a:pt x="820153" y="1116013"/>
                    <a:pt x="822743" y="1113473"/>
                    <a:pt x="825333" y="1113473"/>
                  </a:cubicBezTo>
                  <a:cubicBezTo>
                    <a:pt x="827923" y="1113473"/>
                    <a:pt x="827923" y="1113473"/>
                    <a:pt x="827923" y="1113473"/>
                  </a:cubicBezTo>
                  <a:cubicBezTo>
                    <a:pt x="830513" y="1113473"/>
                    <a:pt x="830513" y="1110933"/>
                    <a:pt x="830513" y="1110933"/>
                  </a:cubicBezTo>
                  <a:cubicBezTo>
                    <a:pt x="838284" y="1108393"/>
                    <a:pt x="843464" y="1105853"/>
                    <a:pt x="848644" y="1103313"/>
                  </a:cubicBezTo>
                  <a:close/>
                  <a:moveTo>
                    <a:pt x="170056" y="1103313"/>
                  </a:moveTo>
                  <a:cubicBezTo>
                    <a:pt x="170056" y="1103313"/>
                    <a:pt x="170056" y="1103313"/>
                    <a:pt x="567167" y="1103313"/>
                  </a:cubicBezTo>
                  <a:cubicBezTo>
                    <a:pt x="577481" y="1108393"/>
                    <a:pt x="590375" y="1113473"/>
                    <a:pt x="600689" y="1116013"/>
                  </a:cubicBezTo>
                  <a:cubicBezTo>
                    <a:pt x="605846" y="1118553"/>
                    <a:pt x="608425" y="1118553"/>
                    <a:pt x="613582" y="1121093"/>
                  </a:cubicBezTo>
                  <a:cubicBezTo>
                    <a:pt x="623897" y="1123633"/>
                    <a:pt x="634211" y="1126173"/>
                    <a:pt x="644526" y="1128713"/>
                  </a:cubicBezTo>
                  <a:cubicBezTo>
                    <a:pt x="644526" y="1128713"/>
                    <a:pt x="644526" y="1128713"/>
                    <a:pt x="170056" y="1128713"/>
                  </a:cubicBezTo>
                  <a:cubicBezTo>
                    <a:pt x="164899" y="1128713"/>
                    <a:pt x="157163" y="1123633"/>
                    <a:pt x="157163" y="1116013"/>
                  </a:cubicBezTo>
                  <a:cubicBezTo>
                    <a:pt x="157163" y="1110933"/>
                    <a:pt x="164899" y="1103313"/>
                    <a:pt x="170056" y="1103313"/>
                  </a:cubicBezTo>
                  <a:close/>
                  <a:moveTo>
                    <a:pt x="170118" y="979488"/>
                  </a:moveTo>
                  <a:lnTo>
                    <a:pt x="416255" y="979488"/>
                  </a:lnTo>
                  <a:cubicBezTo>
                    <a:pt x="421437" y="986896"/>
                    <a:pt x="426619" y="994305"/>
                    <a:pt x="431801" y="1001713"/>
                  </a:cubicBezTo>
                  <a:cubicBezTo>
                    <a:pt x="431801" y="1001713"/>
                    <a:pt x="431801" y="1001713"/>
                    <a:pt x="170118" y="1001713"/>
                  </a:cubicBezTo>
                  <a:cubicBezTo>
                    <a:pt x="164936" y="1001713"/>
                    <a:pt x="157163" y="996774"/>
                    <a:pt x="157163" y="989366"/>
                  </a:cubicBezTo>
                  <a:cubicBezTo>
                    <a:pt x="157163" y="984427"/>
                    <a:pt x="164936" y="979488"/>
                    <a:pt x="170118" y="979488"/>
                  </a:cubicBezTo>
                  <a:close/>
                  <a:moveTo>
                    <a:pt x="170098" y="852488"/>
                  </a:moveTo>
                  <a:cubicBezTo>
                    <a:pt x="170098" y="852488"/>
                    <a:pt x="170098" y="852488"/>
                    <a:pt x="358952" y="852488"/>
                  </a:cubicBezTo>
                  <a:cubicBezTo>
                    <a:pt x="361539" y="857427"/>
                    <a:pt x="361539" y="859896"/>
                    <a:pt x="364126" y="864835"/>
                  </a:cubicBezTo>
                  <a:cubicBezTo>
                    <a:pt x="364126" y="867305"/>
                    <a:pt x="364126" y="869774"/>
                    <a:pt x="364126" y="872244"/>
                  </a:cubicBezTo>
                  <a:cubicBezTo>
                    <a:pt x="364126" y="872244"/>
                    <a:pt x="366713" y="874713"/>
                    <a:pt x="366713" y="874713"/>
                  </a:cubicBezTo>
                  <a:cubicBezTo>
                    <a:pt x="366713" y="874713"/>
                    <a:pt x="366713" y="874713"/>
                    <a:pt x="170098" y="874713"/>
                  </a:cubicBezTo>
                  <a:cubicBezTo>
                    <a:pt x="164924" y="874713"/>
                    <a:pt x="157163" y="869774"/>
                    <a:pt x="157163" y="864835"/>
                  </a:cubicBezTo>
                  <a:cubicBezTo>
                    <a:pt x="157163" y="857427"/>
                    <a:pt x="164924" y="852488"/>
                    <a:pt x="170098" y="852488"/>
                  </a:cubicBezTo>
                  <a:close/>
                  <a:moveTo>
                    <a:pt x="170152" y="725488"/>
                  </a:moveTo>
                  <a:cubicBezTo>
                    <a:pt x="170152" y="725488"/>
                    <a:pt x="170152" y="725488"/>
                    <a:pt x="357188" y="725488"/>
                  </a:cubicBezTo>
                  <a:cubicBezTo>
                    <a:pt x="354590" y="732896"/>
                    <a:pt x="354590" y="740305"/>
                    <a:pt x="354590" y="747713"/>
                  </a:cubicBezTo>
                  <a:cubicBezTo>
                    <a:pt x="354590" y="747713"/>
                    <a:pt x="354590" y="747713"/>
                    <a:pt x="170152" y="747713"/>
                  </a:cubicBezTo>
                  <a:cubicBezTo>
                    <a:pt x="164956" y="747713"/>
                    <a:pt x="157163" y="745244"/>
                    <a:pt x="157163" y="737835"/>
                  </a:cubicBezTo>
                  <a:cubicBezTo>
                    <a:pt x="157163" y="730427"/>
                    <a:pt x="164956" y="725488"/>
                    <a:pt x="170152" y="725488"/>
                  </a:cubicBezTo>
                  <a:close/>
                  <a:moveTo>
                    <a:pt x="1019175" y="600075"/>
                  </a:moveTo>
                  <a:cubicBezTo>
                    <a:pt x="1019175" y="600075"/>
                    <a:pt x="1019175" y="600075"/>
                    <a:pt x="1024164" y="600075"/>
                  </a:cubicBezTo>
                  <a:cubicBezTo>
                    <a:pt x="1029154" y="600075"/>
                    <a:pt x="1036638" y="605235"/>
                    <a:pt x="1036638" y="610394"/>
                  </a:cubicBezTo>
                  <a:cubicBezTo>
                    <a:pt x="1036638" y="615554"/>
                    <a:pt x="1034143" y="618133"/>
                    <a:pt x="1031649" y="620713"/>
                  </a:cubicBezTo>
                  <a:cubicBezTo>
                    <a:pt x="1026659" y="612974"/>
                    <a:pt x="1024164" y="605235"/>
                    <a:pt x="1019175" y="600075"/>
                  </a:cubicBezTo>
                  <a:close/>
                  <a:moveTo>
                    <a:pt x="170136" y="600075"/>
                  </a:moveTo>
                  <a:cubicBezTo>
                    <a:pt x="170136" y="600075"/>
                    <a:pt x="170136" y="600075"/>
                    <a:pt x="398463" y="600075"/>
                  </a:cubicBezTo>
                  <a:cubicBezTo>
                    <a:pt x="393274" y="605367"/>
                    <a:pt x="390679" y="615950"/>
                    <a:pt x="385490" y="623888"/>
                  </a:cubicBezTo>
                  <a:cubicBezTo>
                    <a:pt x="385490" y="623888"/>
                    <a:pt x="385490" y="623888"/>
                    <a:pt x="170136" y="623888"/>
                  </a:cubicBezTo>
                  <a:cubicBezTo>
                    <a:pt x="164947" y="623888"/>
                    <a:pt x="157163" y="618596"/>
                    <a:pt x="157163" y="610659"/>
                  </a:cubicBezTo>
                  <a:cubicBezTo>
                    <a:pt x="157163" y="605367"/>
                    <a:pt x="164947" y="600075"/>
                    <a:pt x="170136" y="600075"/>
                  </a:cubicBezTo>
                  <a:close/>
                  <a:moveTo>
                    <a:pt x="709660" y="530225"/>
                  </a:moveTo>
                  <a:cubicBezTo>
                    <a:pt x="719955" y="530225"/>
                    <a:pt x="730251" y="540582"/>
                    <a:pt x="730251" y="553529"/>
                  </a:cubicBezTo>
                  <a:cubicBezTo>
                    <a:pt x="730251" y="563886"/>
                    <a:pt x="719955" y="574244"/>
                    <a:pt x="709660" y="574244"/>
                  </a:cubicBezTo>
                  <a:cubicBezTo>
                    <a:pt x="598981" y="574244"/>
                    <a:pt x="508895" y="664870"/>
                    <a:pt x="508895" y="773621"/>
                  </a:cubicBezTo>
                  <a:cubicBezTo>
                    <a:pt x="508895" y="786568"/>
                    <a:pt x="501173" y="796925"/>
                    <a:pt x="488303" y="796925"/>
                  </a:cubicBezTo>
                  <a:cubicBezTo>
                    <a:pt x="475434" y="796925"/>
                    <a:pt x="465138" y="786568"/>
                    <a:pt x="465138" y="773621"/>
                  </a:cubicBezTo>
                  <a:cubicBezTo>
                    <a:pt x="465138" y="638977"/>
                    <a:pt x="575816" y="530225"/>
                    <a:pt x="709660" y="530225"/>
                  </a:cubicBezTo>
                  <a:close/>
                  <a:moveTo>
                    <a:pt x="709613" y="504826"/>
                  </a:moveTo>
                  <a:cubicBezTo>
                    <a:pt x="561442" y="504826"/>
                    <a:pt x="441325" y="625298"/>
                    <a:pt x="441325" y="773908"/>
                  </a:cubicBezTo>
                  <a:cubicBezTo>
                    <a:pt x="441325" y="922518"/>
                    <a:pt x="561442" y="1042990"/>
                    <a:pt x="709613" y="1042990"/>
                  </a:cubicBezTo>
                  <a:cubicBezTo>
                    <a:pt x="857784" y="1042990"/>
                    <a:pt x="977901" y="922518"/>
                    <a:pt x="977901" y="773908"/>
                  </a:cubicBezTo>
                  <a:cubicBezTo>
                    <a:pt x="977901" y="625298"/>
                    <a:pt x="857784" y="504826"/>
                    <a:pt x="709613" y="504826"/>
                  </a:cubicBezTo>
                  <a:close/>
                  <a:moveTo>
                    <a:pt x="900113" y="473075"/>
                  </a:moveTo>
                  <a:cubicBezTo>
                    <a:pt x="900113" y="473075"/>
                    <a:pt x="900113" y="473075"/>
                    <a:pt x="1023758" y="473075"/>
                  </a:cubicBezTo>
                  <a:cubicBezTo>
                    <a:pt x="1028910" y="473075"/>
                    <a:pt x="1036638" y="478367"/>
                    <a:pt x="1036638" y="483659"/>
                  </a:cubicBezTo>
                  <a:cubicBezTo>
                    <a:pt x="1036638" y="491596"/>
                    <a:pt x="1028910" y="496888"/>
                    <a:pt x="1023758" y="496888"/>
                  </a:cubicBezTo>
                  <a:cubicBezTo>
                    <a:pt x="1023758" y="496888"/>
                    <a:pt x="1023758" y="496888"/>
                    <a:pt x="933600" y="496888"/>
                  </a:cubicBezTo>
                  <a:cubicBezTo>
                    <a:pt x="928448" y="494242"/>
                    <a:pt x="925872" y="491596"/>
                    <a:pt x="920721" y="486305"/>
                  </a:cubicBezTo>
                  <a:cubicBezTo>
                    <a:pt x="918145" y="486305"/>
                    <a:pt x="915569" y="483659"/>
                    <a:pt x="912993" y="481013"/>
                  </a:cubicBezTo>
                  <a:cubicBezTo>
                    <a:pt x="907841" y="478367"/>
                    <a:pt x="905265" y="475721"/>
                    <a:pt x="900113" y="473075"/>
                  </a:cubicBezTo>
                  <a:close/>
                  <a:moveTo>
                    <a:pt x="170069" y="473075"/>
                  </a:moveTo>
                  <a:cubicBezTo>
                    <a:pt x="170069" y="473075"/>
                    <a:pt x="170069" y="473075"/>
                    <a:pt x="515938" y="473075"/>
                  </a:cubicBezTo>
                  <a:cubicBezTo>
                    <a:pt x="510776" y="475721"/>
                    <a:pt x="505614" y="481013"/>
                    <a:pt x="500451" y="483659"/>
                  </a:cubicBezTo>
                  <a:cubicBezTo>
                    <a:pt x="495289" y="488950"/>
                    <a:pt x="487546" y="491596"/>
                    <a:pt x="482384" y="496888"/>
                  </a:cubicBezTo>
                  <a:cubicBezTo>
                    <a:pt x="482384" y="496888"/>
                    <a:pt x="482384" y="496888"/>
                    <a:pt x="170069" y="496888"/>
                  </a:cubicBezTo>
                  <a:cubicBezTo>
                    <a:pt x="164906" y="496888"/>
                    <a:pt x="157163" y="491596"/>
                    <a:pt x="157163" y="483659"/>
                  </a:cubicBezTo>
                  <a:cubicBezTo>
                    <a:pt x="157163" y="478367"/>
                    <a:pt x="164906" y="473075"/>
                    <a:pt x="170069" y="473075"/>
                  </a:cubicBezTo>
                  <a:close/>
                  <a:moveTo>
                    <a:pt x="709733" y="444501"/>
                  </a:moveTo>
                  <a:cubicBezTo>
                    <a:pt x="890049" y="444501"/>
                    <a:pt x="1036878" y="592395"/>
                    <a:pt x="1036878" y="774018"/>
                  </a:cubicBezTo>
                  <a:cubicBezTo>
                    <a:pt x="1036878" y="841478"/>
                    <a:pt x="1016270" y="903749"/>
                    <a:pt x="982783" y="955642"/>
                  </a:cubicBezTo>
                  <a:cubicBezTo>
                    <a:pt x="982783" y="955642"/>
                    <a:pt x="982783" y="955642"/>
                    <a:pt x="1031726" y="1004940"/>
                  </a:cubicBezTo>
                  <a:cubicBezTo>
                    <a:pt x="1049757" y="1007534"/>
                    <a:pt x="1067789" y="1015318"/>
                    <a:pt x="1080669" y="1030886"/>
                  </a:cubicBezTo>
                  <a:cubicBezTo>
                    <a:pt x="1080669" y="1030886"/>
                    <a:pt x="1080669" y="1030886"/>
                    <a:pt x="1304776" y="1256618"/>
                  </a:cubicBezTo>
                  <a:cubicBezTo>
                    <a:pt x="1338263" y="1290348"/>
                    <a:pt x="1338263" y="1342241"/>
                    <a:pt x="1304776" y="1375971"/>
                  </a:cubicBezTo>
                  <a:cubicBezTo>
                    <a:pt x="1273864" y="1409701"/>
                    <a:pt x="1219770" y="1409701"/>
                    <a:pt x="1186282" y="1375971"/>
                  </a:cubicBezTo>
                  <a:cubicBezTo>
                    <a:pt x="1186282" y="1375971"/>
                    <a:pt x="1186282" y="1375971"/>
                    <a:pt x="962175" y="1150239"/>
                  </a:cubicBezTo>
                  <a:cubicBezTo>
                    <a:pt x="949296" y="1137266"/>
                    <a:pt x="941568" y="1119103"/>
                    <a:pt x="938992" y="1100941"/>
                  </a:cubicBezTo>
                  <a:cubicBezTo>
                    <a:pt x="938992" y="1100941"/>
                    <a:pt x="938992" y="1100941"/>
                    <a:pt x="887473" y="1049048"/>
                  </a:cubicBezTo>
                  <a:cubicBezTo>
                    <a:pt x="835954" y="1085373"/>
                    <a:pt x="774131" y="1103536"/>
                    <a:pt x="709733" y="1103536"/>
                  </a:cubicBezTo>
                  <a:cubicBezTo>
                    <a:pt x="529417" y="1103536"/>
                    <a:pt x="382588" y="955642"/>
                    <a:pt x="382588" y="774018"/>
                  </a:cubicBezTo>
                  <a:cubicBezTo>
                    <a:pt x="382588" y="592395"/>
                    <a:pt x="529417" y="444501"/>
                    <a:pt x="709733" y="444501"/>
                  </a:cubicBezTo>
                  <a:close/>
                  <a:moveTo>
                    <a:pt x="170059" y="346075"/>
                  </a:moveTo>
                  <a:cubicBezTo>
                    <a:pt x="170059" y="346075"/>
                    <a:pt x="170059" y="346075"/>
                    <a:pt x="1023742" y="346075"/>
                  </a:cubicBezTo>
                  <a:cubicBezTo>
                    <a:pt x="1031480" y="346075"/>
                    <a:pt x="1036638" y="351367"/>
                    <a:pt x="1036638" y="359304"/>
                  </a:cubicBezTo>
                  <a:cubicBezTo>
                    <a:pt x="1036638" y="364596"/>
                    <a:pt x="1031480" y="369888"/>
                    <a:pt x="1023742" y="369888"/>
                  </a:cubicBezTo>
                  <a:cubicBezTo>
                    <a:pt x="1023742" y="369888"/>
                    <a:pt x="1023742" y="369888"/>
                    <a:pt x="170059" y="369888"/>
                  </a:cubicBezTo>
                  <a:cubicBezTo>
                    <a:pt x="162321" y="369888"/>
                    <a:pt x="157163" y="364596"/>
                    <a:pt x="157163" y="359304"/>
                  </a:cubicBezTo>
                  <a:cubicBezTo>
                    <a:pt x="157163" y="351367"/>
                    <a:pt x="162321" y="346075"/>
                    <a:pt x="170059" y="346075"/>
                  </a:cubicBezTo>
                  <a:close/>
                  <a:moveTo>
                    <a:pt x="170059" y="219075"/>
                  </a:moveTo>
                  <a:cubicBezTo>
                    <a:pt x="170059" y="219075"/>
                    <a:pt x="170059" y="219075"/>
                    <a:pt x="1023742" y="219075"/>
                  </a:cubicBezTo>
                  <a:cubicBezTo>
                    <a:pt x="1031480" y="219075"/>
                    <a:pt x="1036638" y="227171"/>
                    <a:pt x="1036638" y="232569"/>
                  </a:cubicBezTo>
                  <a:cubicBezTo>
                    <a:pt x="1036638" y="240665"/>
                    <a:pt x="1031480" y="246063"/>
                    <a:pt x="1023742" y="246063"/>
                  </a:cubicBezTo>
                  <a:cubicBezTo>
                    <a:pt x="1023742" y="246063"/>
                    <a:pt x="1023742" y="246063"/>
                    <a:pt x="170059" y="246063"/>
                  </a:cubicBezTo>
                  <a:cubicBezTo>
                    <a:pt x="162321" y="246063"/>
                    <a:pt x="157163" y="240665"/>
                    <a:pt x="157163" y="232569"/>
                  </a:cubicBezTo>
                  <a:cubicBezTo>
                    <a:pt x="157163" y="227171"/>
                    <a:pt x="162321" y="219075"/>
                    <a:pt x="170059" y="219075"/>
                  </a:cubicBezTo>
                  <a:close/>
                  <a:moveTo>
                    <a:pt x="433172" y="0"/>
                  </a:moveTo>
                  <a:cubicBezTo>
                    <a:pt x="433172" y="0"/>
                    <a:pt x="433172" y="0"/>
                    <a:pt x="760628" y="0"/>
                  </a:cubicBezTo>
                  <a:cubicBezTo>
                    <a:pt x="804461" y="0"/>
                    <a:pt x="840559" y="33684"/>
                    <a:pt x="845716" y="75141"/>
                  </a:cubicBezTo>
                  <a:cubicBezTo>
                    <a:pt x="845716" y="75141"/>
                    <a:pt x="845716" y="75141"/>
                    <a:pt x="1033939" y="75141"/>
                  </a:cubicBezTo>
                  <a:cubicBezTo>
                    <a:pt x="1033939" y="75141"/>
                    <a:pt x="1033939" y="75141"/>
                    <a:pt x="1062302" y="75141"/>
                  </a:cubicBezTo>
                  <a:cubicBezTo>
                    <a:pt x="1062302" y="75141"/>
                    <a:pt x="1064880" y="75141"/>
                    <a:pt x="1064880" y="75141"/>
                  </a:cubicBezTo>
                  <a:cubicBezTo>
                    <a:pt x="1139654" y="77732"/>
                    <a:pt x="1193800" y="137326"/>
                    <a:pt x="1193800" y="209876"/>
                  </a:cubicBezTo>
                  <a:cubicBezTo>
                    <a:pt x="1193800" y="209876"/>
                    <a:pt x="1193800" y="209876"/>
                    <a:pt x="1193800" y="1103791"/>
                  </a:cubicBezTo>
                  <a:cubicBezTo>
                    <a:pt x="1193800" y="1103791"/>
                    <a:pt x="1193800" y="1103791"/>
                    <a:pt x="1137075" y="1044197"/>
                  </a:cubicBezTo>
                  <a:cubicBezTo>
                    <a:pt x="1137075" y="1044197"/>
                    <a:pt x="1137075" y="1044197"/>
                    <a:pt x="1137075" y="209876"/>
                  </a:cubicBezTo>
                  <a:cubicBezTo>
                    <a:pt x="1137075" y="168419"/>
                    <a:pt x="1100978" y="137326"/>
                    <a:pt x="1062302" y="137326"/>
                  </a:cubicBezTo>
                  <a:cubicBezTo>
                    <a:pt x="1062302" y="137326"/>
                    <a:pt x="1062302" y="137326"/>
                    <a:pt x="131498" y="137326"/>
                  </a:cubicBezTo>
                  <a:cubicBezTo>
                    <a:pt x="126342" y="137326"/>
                    <a:pt x="121185" y="137326"/>
                    <a:pt x="118606" y="139917"/>
                  </a:cubicBezTo>
                  <a:cubicBezTo>
                    <a:pt x="116028" y="139917"/>
                    <a:pt x="116028" y="139917"/>
                    <a:pt x="113450" y="139917"/>
                  </a:cubicBezTo>
                  <a:cubicBezTo>
                    <a:pt x="110871" y="142508"/>
                    <a:pt x="105714" y="142508"/>
                    <a:pt x="103136" y="142508"/>
                  </a:cubicBezTo>
                  <a:cubicBezTo>
                    <a:pt x="103136" y="145099"/>
                    <a:pt x="103136" y="145099"/>
                    <a:pt x="100558" y="145099"/>
                  </a:cubicBezTo>
                  <a:cubicBezTo>
                    <a:pt x="97979" y="145099"/>
                    <a:pt x="92822" y="147690"/>
                    <a:pt x="90244" y="150281"/>
                  </a:cubicBezTo>
                  <a:cubicBezTo>
                    <a:pt x="85087" y="152872"/>
                    <a:pt x="82509" y="155464"/>
                    <a:pt x="79930" y="158055"/>
                  </a:cubicBezTo>
                  <a:cubicBezTo>
                    <a:pt x="79930" y="160646"/>
                    <a:pt x="79930" y="160646"/>
                    <a:pt x="79930" y="160646"/>
                  </a:cubicBezTo>
                  <a:cubicBezTo>
                    <a:pt x="74774" y="163237"/>
                    <a:pt x="72195" y="165828"/>
                    <a:pt x="69617" y="171010"/>
                  </a:cubicBezTo>
                  <a:cubicBezTo>
                    <a:pt x="67038" y="173601"/>
                    <a:pt x="64460" y="178783"/>
                    <a:pt x="64460" y="183965"/>
                  </a:cubicBezTo>
                  <a:cubicBezTo>
                    <a:pt x="61882" y="183965"/>
                    <a:pt x="61882" y="183965"/>
                    <a:pt x="61882" y="183965"/>
                  </a:cubicBezTo>
                  <a:cubicBezTo>
                    <a:pt x="59303" y="191738"/>
                    <a:pt x="56725" y="202103"/>
                    <a:pt x="56725" y="212467"/>
                  </a:cubicBezTo>
                  <a:cubicBezTo>
                    <a:pt x="56725" y="212467"/>
                    <a:pt x="56725" y="212467"/>
                    <a:pt x="56725" y="1267028"/>
                  </a:cubicBezTo>
                  <a:cubicBezTo>
                    <a:pt x="56725" y="1287756"/>
                    <a:pt x="67038" y="1305894"/>
                    <a:pt x="79930" y="1318849"/>
                  </a:cubicBezTo>
                  <a:cubicBezTo>
                    <a:pt x="79930" y="1318849"/>
                    <a:pt x="82509" y="1318849"/>
                    <a:pt x="82509" y="1321440"/>
                  </a:cubicBezTo>
                  <a:cubicBezTo>
                    <a:pt x="85087" y="1321440"/>
                    <a:pt x="87666" y="1324031"/>
                    <a:pt x="90244" y="1326622"/>
                  </a:cubicBezTo>
                  <a:cubicBezTo>
                    <a:pt x="103136" y="1334396"/>
                    <a:pt x="116028" y="1339578"/>
                    <a:pt x="131498" y="1339578"/>
                  </a:cubicBezTo>
                  <a:cubicBezTo>
                    <a:pt x="131498" y="1339578"/>
                    <a:pt x="131498" y="1339578"/>
                    <a:pt x="1062302" y="1339578"/>
                  </a:cubicBezTo>
                  <a:cubicBezTo>
                    <a:pt x="1075194" y="1339578"/>
                    <a:pt x="1085507" y="1334396"/>
                    <a:pt x="1098399" y="1329213"/>
                  </a:cubicBezTo>
                  <a:cubicBezTo>
                    <a:pt x="1098399" y="1329213"/>
                    <a:pt x="1098399" y="1329213"/>
                    <a:pt x="1142232" y="1373261"/>
                  </a:cubicBezTo>
                  <a:cubicBezTo>
                    <a:pt x="1121605" y="1388808"/>
                    <a:pt x="1095821" y="1399172"/>
                    <a:pt x="1064880" y="1401763"/>
                  </a:cubicBezTo>
                  <a:cubicBezTo>
                    <a:pt x="1064880" y="1401763"/>
                    <a:pt x="1062302" y="1401763"/>
                    <a:pt x="1062302" y="1401763"/>
                  </a:cubicBezTo>
                  <a:cubicBezTo>
                    <a:pt x="1062302" y="1401763"/>
                    <a:pt x="1062302" y="1401763"/>
                    <a:pt x="131498" y="1401763"/>
                  </a:cubicBezTo>
                  <a:cubicBezTo>
                    <a:pt x="113450" y="1401763"/>
                    <a:pt x="95401" y="1396581"/>
                    <a:pt x="77352" y="1388808"/>
                  </a:cubicBezTo>
                  <a:cubicBezTo>
                    <a:pt x="30941" y="1368079"/>
                    <a:pt x="0" y="1321440"/>
                    <a:pt x="0" y="1267028"/>
                  </a:cubicBezTo>
                  <a:cubicBezTo>
                    <a:pt x="0" y="1267028"/>
                    <a:pt x="0" y="1267028"/>
                    <a:pt x="0" y="1264437"/>
                  </a:cubicBezTo>
                  <a:cubicBezTo>
                    <a:pt x="0" y="1264437"/>
                    <a:pt x="0" y="297972"/>
                    <a:pt x="0" y="212467"/>
                  </a:cubicBezTo>
                  <a:cubicBezTo>
                    <a:pt x="0" y="212467"/>
                    <a:pt x="0" y="212467"/>
                    <a:pt x="0" y="209876"/>
                  </a:cubicBezTo>
                  <a:cubicBezTo>
                    <a:pt x="0" y="155464"/>
                    <a:pt x="30941" y="108824"/>
                    <a:pt x="77352" y="88096"/>
                  </a:cubicBezTo>
                  <a:cubicBezTo>
                    <a:pt x="85087" y="85505"/>
                    <a:pt x="90244" y="82914"/>
                    <a:pt x="95401" y="82914"/>
                  </a:cubicBezTo>
                  <a:cubicBezTo>
                    <a:pt x="97979" y="80323"/>
                    <a:pt x="100558" y="80323"/>
                    <a:pt x="103136" y="80323"/>
                  </a:cubicBezTo>
                  <a:cubicBezTo>
                    <a:pt x="110871" y="77732"/>
                    <a:pt x="118606" y="77732"/>
                    <a:pt x="126342" y="77732"/>
                  </a:cubicBezTo>
                  <a:cubicBezTo>
                    <a:pt x="126342" y="77732"/>
                    <a:pt x="126342" y="75141"/>
                    <a:pt x="128920" y="75141"/>
                  </a:cubicBezTo>
                  <a:cubicBezTo>
                    <a:pt x="128920" y="75141"/>
                    <a:pt x="131498" y="75141"/>
                    <a:pt x="131498" y="75141"/>
                  </a:cubicBezTo>
                  <a:cubicBezTo>
                    <a:pt x="131498" y="75141"/>
                    <a:pt x="224321" y="75141"/>
                    <a:pt x="348084" y="75141"/>
                  </a:cubicBezTo>
                  <a:cubicBezTo>
                    <a:pt x="353241" y="33684"/>
                    <a:pt x="389339" y="0"/>
                    <a:pt x="433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9238175" y="2530847"/>
            <a:ext cx="894320" cy="877247"/>
            <a:chOff x="10269482" y="2078307"/>
            <a:chExt cx="462328" cy="462328"/>
          </a:xfrm>
        </p:grpSpPr>
        <p:sp>
          <p:nvSpPr>
            <p:cNvPr id="181" name="Oval 180"/>
            <p:cNvSpPr/>
            <p:nvPr/>
          </p:nvSpPr>
          <p:spPr>
            <a:xfrm>
              <a:off x="10269482" y="2078307"/>
              <a:ext cx="462328" cy="4623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10401771" y="2167764"/>
              <a:ext cx="234258" cy="258014"/>
            </a:xfrm>
            <a:custGeom>
              <a:avLst/>
              <a:gdLst>
                <a:gd name="connsiteX0" fmla="*/ 170123 w 1329887"/>
                <a:gd name="connsiteY0" fmla="*/ 915476 h 1464751"/>
                <a:gd name="connsiteX1" fmla="*/ 361950 w 1329887"/>
                <a:gd name="connsiteY1" fmla="*/ 915476 h 1464751"/>
                <a:gd name="connsiteX2" fmla="*/ 356765 w 1329887"/>
                <a:gd name="connsiteY2" fmla="*/ 930293 h 1464751"/>
                <a:gd name="connsiteX3" fmla="*/ 356765 w 1329887"/>
                <a:gd name="connsiteY3" fmla="*/ 932762 h 1464751"/>
                <a:gd name="connsiteX4" fmla="*/ 354173 w 1329887"/>
                <a:gd name="connsiteY4" fmla="*/ 937701 h 1464751"/>
                <a:gd name="connsiteX5" fmla="*/ 170123 w 1329887"/>
                <a:gd name="connsiteY5" fmla="*/ 937701 h 1464751"/>
                <a:gd name="connsiteX6" fmla="*/ 157162 w 1329887"/>
                <a:gd name="connsiteY6" fmla="*/ 927823 h 1464751"/>
                <a:gd name="connsiteX7" fmla="*/ 170123 w 1329887"/>
                <a:gd name="connsiteY7" fmla="*/ 915476 h 1464751"/>
                <a:gd name="connsiteX8" fmla="*/ 709017 w 1329887"/>
                <a:gd name="connsiteY8" fmla="*/ 788476 h 1464751"/>
                <a:gd name="connsiteX9" fmla="*/ 1023740 w 1329887"/>
                <a:gd name="connsiteY9" fmla="*/ 788476 h 1464751"/>
                <a:gd name="connsiteX10" fmla="*/ 1036638 w 1329887"/>
                <a:gd name="connsiteY10" fmla="*/ 800823 h 1464751"/>
                <a:gd name="connsiteX11" fmla="*/ 1023740 w 1329887"/>
                <a:gd name="connsiteY11" fmla="*/ 810701 h 1464751"/>
                <a:gd name="connsiteX12" fmla="*/ 685800 w 1329887"/>
                <a:gd name="connsiteY12" fmla="*/ 810701 h 1464751"/>
                <a:gd name="connsiteX13" fmla="*/ 170091 w 1329887"/>
                <a:gd name="connsiteY13" fmla="*/ 788476 h 1464751"/>
                <a:gd name="connsiteX14" fmla="*/ 407987 w 1329887"/>
                <a:gd name="connsiteY14" fmla="*/ 788476 h 1464751"/>
                <a:gd name="connsiteX15" fmla="*/ 400230 w 1329887"/>
                <a:gd name="connsiteY15" fmla="*/ 810701 h 1464751"/>
                <a:gd name="connsiteX16" fmla="*/ 170091 w 1329887"/>
                <a:gd name="connsiteY16" fmla="*/ 810701 h 1464751"/>
                <a:gd name="connsiteX17" fmla="*/ 157162 w 1329887"/>
                <a:gd name="connsiteY17" fmla="*/ 800823 h 1464751"/>
                <a:gd name="connsiteX18" fmla="*/ 170091 w 1329887"/>
                <a:gd name="connsiteY18" fmla="*/ 788476 h 1464751"/>
                <a:gd name="connsiteX19" fmla="*/ 441443 w 1329887"/>
                <a:gd name="connsiteY19" fmla="*/ 782126 h 1464751"/>
                <a:gd name="connsiteX20" fmla="*/ 464474 w 1329887"/>
                <a:gd name="connsiteY20" fmla="*/ 802908 h 1464751"/>
                <a:gd name="connsiteX21" fmla="*/ 451679 w 1329887"/>
                <a:gd name="connsiteY21" fmla="*/ 805506 h 1464751"/>
                <a:gd name="connsiteX22" fmla="*/ 418412 w 1329887"/>
                <a:gd name="connsiteY22" fmla="*/ 891231 h 1464751"/>
                <a:gd name="connsiteX23" fmla="*/ 436325 w 1329887"/>
                <a:gd name="connsiteY23" fmla="*/ 901622 h 1464751"/>
                <a:gd name="connsiteX24" fmla="*/ 441443 w 1329887"/>
                <a:gd name="connsiteY24" fmla="*/ 914610 h 1464751"/>
                <a:gd name="connsiteX25" fmla="*/ 528447 w 1329887"/>
                <a:gd name="connsiteY25" fmla="*/ 886035 h 1464751"/>
                <a:gd name="connsiteX26" fmla="*/ 531006 w 1329887"/>
                <a:gd name="connsiteY26" fmla="*/ 873047 h 1464751"/>
                <a:gd name="connsiteX27" fmla="*/ 554037 w 1329887"/>
                <a:gd name="connsiteY27" fmla="*/ 893828 h 1464751"/>
                <a:gd name="connsiteX28" fmla="*/ 395382 w 1329887"/>
                <a:gd name="connsiteY28" fmla="*/ 953576 h 1464751"/>
                <a:gd name="connsiteX29" fmla="*/ 385146 w 1329887"/>
                <a:gd name="connsiteY29" fmla="*/ 940587 h 1464751"/>
                <a:gd name="connsiteX30" fmla="*/ 441443 w 1329887"/>
                <a:gd name="connsiteY30" fmla="*/ 782126 h 1464751"/>
                <a:gd name="connsiteX31" fmla="*/ 832842 w 1329887"/>
                <a:gd name="connsiteY31" fmla="*/ 663063 h 1464751"/>
                <a:gd name="connsiteX32" fmla="*/ 1023740 w 1329887"/>
                <a:gd name="connsiteY32" fmla="*/ 663063 h 1464751"/>
                <a:gd name="connsiteX33" fmla="*/ 1036638 w 1329887"/>
                <a:gd name="connsiteY33" fmla="*/ 673647 h 1464751"/>
                <a:gd name="connsiteX34" fmla="*/ 1023740 w 1329887"/>
                <a:gd name="connsiteY34" fmla="*/ 686876 h 1464751"/>
                <a:gd name="connsiteX35" fmla="*/ 809625 w 1329887"/>
                <a:gd name="connsiteY35" fmla="*/ 686876 h 1464751"/>
                <a:gd name="connsiteX36" fmla="*/ 170082 w 1329887"/>
                <a:gd name="connsiteY36" fmla="*/ 663063 h 1464751"/>
                <a:gd name="connsiteX37" fmla="*/ 511175 w 1329887"/>
                <a:gd name="connsiteY37" fmla="*/ 663063 h 1464751"/>
                <a:gd name="connsiteX38" fmla="*/ 487919 w 1329887"/>
                <a:gd name="connsiteY38" fmla="*/ 686876 h 1464751"/>
                <a:gd name="connsiteX39" fmla="*/ 170082 w 1329887"/>
                <a:gd name="connsiteY39" fmla="*/ 686876 h 1464751"/>
                <a:gd name="connsiteX40" fmla="*/ 157162 w 1329887"/>
                <a:gd name="connsiteY40" fmla="*/ 673647 h 1464751"/>
                <a:gd name="connsiteX41" fmla="*/ 170082 w 1329887"/>
                <a:gd name="connsiteY41" fmla="*/ 663063 h 1464751"/>
                <a:gd name="connsiteX42" fmla="*/ 959705 w 1329887"/>
                <a:gd name="connsiteY42" fmla="*/ 536063 h 1464751"/>
                <a:gd name="connsiteX43" fmla="*/ 1023816 w 1329887"/>
                <a:gd name="connsiteY43" fmla="*/ 536063 h 1464751"/>
                <a:gd name="connsiteX44" fmla="*/ 1036638 w 1329887"/>
                <a:gd name="connsiteY44" fmla="*/ 546647 h 1464751"/>
                <a:gd name="connsiteX45" fmla="*/ 1023816 w 1329887"/>
                <a:gd name="connsiteY45" fmla="*/ 559876 h 1464751"/>
                <a:gd name="connsiteX46" fmla="*/ 936625 w 1329887"/>
                <a:gd name="connsiteY46" fmla="*/ 559876 h 1464751"/>
                <a:gd name="connsiteX47" fmla="*/ 959705 w 1329887"/>
                <a:gd name="connsiteY47" fmla="*/ 536063 h 1464751"/>
                <a:gd name="connsiteX48" fmla="*/ 170050 w 1329887"/>
                <a:gd name="connsiteY48" fmla="*/ 536063 h 1464751"/>
                <a:gd name="connsiteX49" fmla="*/ 636587 w 1329887"/>
                <a:gd name="connsiteY49" fmla="*/ 536063 h 1464751"/>
                <a:gd name="connsiteX50" fmla="*/ 613389 w 1329887"/>
                <a:gd name="connsiteY50" fmla="*/ 559876 h 1464751"/>
                <a:gd name="connsiteX51" fmla="*/ 170050 w 1329887"/>
                <a:gd name="connsiteY51" fmla="*/ 559876 h 1464751"/>
                <a:gd name="connsiteX52" fmla="*/ 157162 w 1329887"/>
                <a:gd name="connsiteY52" fmla="*/ 546647 h 1464751"/>
                <a:gd name="connsiteX53" fmla="*/ 170050 w 1329887"/>
                <a:gd name="connsiteY53" fmla="*/ 536063 h 1464751"/>
                <a:gd name="connsiteX54" fmla="*/ 170065 w 1329887"/>
                <a:gd name="connsiteY54" fmla="*/ 409063 h 1464751"/>
                <a:gd name="connsiteX55" fmla="*/ 763587 w 1329887"/>
                <a:gd name="connsiteY55" fmla="*/ 409063 h 1464751"/>
                <a:gd name="connsiteX56" fmla="*/ 740362 w 1329887"/>
                <a:gd name="connsiteY56" fmla="*/ 432876 h 1464751"/>
                <a:gd name="connsiteX57" fmla="*/ 170065 w 1329887"/>
                <a:gd name="connsiteY57" fmla="*/ 432876 h 1464751"/>
                <a:gd name="connsiteX58" fmla="*/ 157162 w 1329887"/>
                <a:gd name="connsiteY58" fmla="*/ 422293 h 1464751"/>
                <a:gd name="connsiteX59" fmla="*/ 170065 w 1329887"/>
                <a:gd name="connsiteY59" fmla="*/ 409063 h 1464751"/>
                <a:gd name="connsiteX60" fmla="*/ 170064 w 1329887"/>
                <a:gd name="connsiteY60" fmla="*/ 285238 h 1464751"/>
                <a:gd name="connsiteX61" fmla="*/ 887412 w 1329887"/>
                <a:gd name="connsiteY61" fmla="*/ 285238 h 1464751"/>
                <a:gd name="connsiteX62" fmla="*/ 864189 w 1329887"/>
                <a:gd name="connsiteY62" fmla="*/ 309051 h 1464751"/>
                <a:gd name="connsiteX63" fmla="*/ 170064 w 1329887"/>
                <a:gd name="connsiteY63" fmla="*/ 309051 h 1464751"/>
                <a:gd name="connsiteX64" fmla="*/ 157162 w 1329887"/>
                <a:gd name="connsiteY64" fmla="*/ 295822 h 1464751"/>
                <a:gd name="connsiteX65" fmla="*/ 170064 w 1329887"/>
                <a:gd name="connsiteY65" fmla="*/ 285238 h 1464751"/>
                <a:gd name="connsiteX66" fmla="*/ 1117393 w 1329887"/>
                <a:gd name="connsiteY66" fmla="*/ 99859 h 1464751"/>
                <a:gd name="connsiteX67" fmla="*/ 1128972 w 1329887"/>
                <a:gd name="connsiteY67" fmla="*/ 105695 h 1464751"/>
                <a:gd name="connsiteX68" fmla="*/ 1226754 w 1329887"/>
                <a:gd name="connsiteY68" fmla="*/ 204265 h 1464751"/>
                <a:gd name="connsiteX69" fmla="*/ 1226754 w 1329887"/>
                <a:gd name="connsiteY69" fmla="*/ 225017 h 1464751"/>
                <a:gd name="connsiteX70" fmla="*/ 578307 w 1329887"/>
                <a:gd name="connsiteY70" fmla="*/ 876099 h 1464751"/>
                <a:gd name="connsiteX71" fmla="*/ 557721 w 1329887"/>
                <a:gd name="connsiteY71" fmla="*/ 891663 h 1464751"/>
                <a:gd name="connsiteX72" fmla="*/ 444500 w 1329887"/>
                <a:gd name="connsiteY72" fmla="*/ 777529 h 1464751"/>
                <a:gd name="connsiteX73" fmla="*/ 459939 w 1329887"/>
                <a:gd name="connsiteY73" fmla="*/ 756777 h 1464751"/>
                <a:gd name="connsiteX74" fmla="*/ 1105813 w 1329887"/>
                <a:gd name="connsiteY74" fmla="*/ 105695 h 1464751"/>
                <a:gd name="connsiteX75" fmla="*/ 1117393 w 1329887"/>
                <a:gd name="connsiteY75" fmla="*/ 99859 h 1464751"/>
                <a:gd name="connsiteX76" fmla="*/ 1150908 w 1329887"/>
                <a:gd name="connsiteY76" fmla="*/ 69039 h 1464751"/>
                <a:gd name="connsiteX77" fmla="*/ 1161211 w 1329887"/>
                <a:gd name="connsiteY77" fmla="*/ 72903 h 1464751"/>
                <a:gd name="connsiteX78" fmla="*/ 1259097 w 1329887"/>
                <a:gd name="connsiteY78" fmla="*/ 170789 h 1464751"/>
                <a:gd name="connsiteX79" fmla="*/ 1259097 w 1329887"/>
                <a:gd name="connsiteY79" fmla="*/ 191396 h 1464751"/>
                <a:gd name="connsiteX80" fmla="*/ 1253945 w 1329887"/>
                <a:gd name="connsiteY80" fmla="*/ 199124 h 1464751"/>
                <a:gd name="connsiteX81" fmla="*/ 1233338 w 1329887"/>
                <a:gd name="connsiteY81" fmla="*/ 199124 h 1464751"/>
                <a:gd name="connsiteX82" fmla="*/ 1135452 w 1329887"/>
                <a:gd name="connsiteY82" fmla="*/ 98662 h 1464751"/>
                <a:gd name="connsiteX83" fmla="*/ 1135452 w 1329887"/>
                <a:gd name="connsiteY83" fmla="*/ 78055 h 1464751"/>
                <a:gd name="connsiteX84" fmla="*/ 1140604 w 1329887"/>
                <a:gd name="connsiteY84" fmla="*/ 72903 h 1464751"/>
                <a:gd name="connsiteX85" fmla="*/ 1150908 w 1329887"/>
                <a:gd name="connsiteY85" fmla="*/ 69039 h 1464751"/>
                <a:gd name="connsiteX86" fmla="*/ 433171 w 1329887"/>
                <a:gd name="connsiteY86" fmla="*/ 62988 h 1464751"/>
                <a:gd name="connsiteX87" fmla="*/ 760629 w 1329887"/>
                <a:gd name="connsiteY87" fmla="*/ 62988 h 1464751"/>
                <a:gd name="connsiteX88" fmla="*/ 845716 w 1329887"/>
                <a:gd name="connsiteY88" fmla="*/ 138129 h 1464751"/>
                <a:gd name="connsiteX89" fmla="*/ 1033939 w 1329887"/>
                <a:gd name="connsiteY89" fmla="*/ 138129 h 1464751"/>
                <a:gd name="connsiteX90" fmla="*/ 972057 w 1329887"/>
                <a:gd name="connsiteY90" fmla="*/ 200314 h 1464751"/>
                <a:gd name="connsiteX91" fmla="*/ 131498 w 1329887"/>
                <a:gd name="connsiteY91" fmla="*/ 200314 h 1464751"/>
                <a:gd name="connsiteX92" fmla="*/ 56725 w 1329887"/>
                <a:gd name="connsiteY92" fmla="*/ 272864 h 1464751"/>
                <a:gd name="connsiteX93" fmla="*/ 56725 w 1329887"/>
                <a:gd name="connsiteY93" fmla="*/ 1327425 h 1464751"/>
                <a:gd name="connsiteX94" fmla="*/ 131498 w 1329887"/>
                <a:gd name="connsiteY94" fmla="*/ 1402566 h 1464751"/>
                <a:gd name="connsiteX95" fmla="*/ 1062301 w 1329887"/>
                <a:gd name="connsiteY95" fmla="*/ 1402566 h 1464751"/>
                <a:gd name="connsiteX96" fmla="*/ 1137075 w 1329887"/>
                <a:gd name="connsiteY96" fmla="*/ 1330016 h 1464751"/>
                <a:gd name="connsiteX97" fmla="*/ 1137075 w 1329887"/>
                <a:gd name="connsiteY97" fmla="*/ 358369 h 1464751"/>
                <a:gd name="connsiteX98" fmla="*/ 1193800 w 1329887"/>
                <a:gd name="connsiteY98" fmla="*/ 301365 h 1464751"/>
                <a:gd name="connsiteX99" fmla="*/ 1193800 w 1329887"/>
                <a:gd name="connsiteY99" fmla="*/ 1330016 h 1464751"/>
                <a:gd name="connsiteX100" fmla="*/ 1064880 w 1329887"/>
                <a:gd name="connsiteY100" fmla="*/ 1464751 h 1464751"/>
                <a:gd name="connsiteX101" fmla="*/ 1062301 w 1329887"/>
                <a:gd name="connsiteY101" fmla="*/ 1464751 h 1464751"/>
                <a:gd name="connsiteX102" fmla="*/ 131498 w 1329887"/>
                <a:gd name="connsiteY102" fmla="*/ 1464751 h 1464751"/>
                <a:gd name="connsiteX103" fmla="*/ 0 w 1329887"/>
                <a:gd name="connsiteY103" fmla="*/ 1327425 h 1464751"/>
                <a:gd name="connsiteX104" fmla="*/ 0 w 1329887"/>
                <a:gd name="connsiteY104" fmla="*/ 275455 h 1464751"/>
                <a:gd name="connsiteX105" fmla="*/ 0 w 1329887"/>
                <a:gd name="connsiteY105" fmla="*/ 272864 h 1464751"/>
                <a:gd name="connsiteX106" fmla="*/ 128920 w 1329887"/>
                <a:gd name="connsiteY106" fmla="*/ 138129 h 1464751"/>
                <a:gd name="connsiteX107" fmla="*/ 131498 w 1329887"/>
                <a:gd name="connsiteY107" fmla="*/ 138129 h 1464751"/>
                <a:gd name="connsiteX108" fmla="*/ 348084 w 1329887"/>
                <a:gd name="connsiteY108" fmla="*/ 138129 h 1464751"/>
                <a:gd name="connsiteX109" fmla="*/ 433171 w 1329887"/>
                <a:gd name="connsiteY109" fmla="*/ 62988 h 1464751"/>
                <a:gd name="connsiteX110" fmla="*/ 1246463 w 1329887"/>
                <a:gd name="connsiteY110" fmla="*/ 0 h 1464751"/>
                <a:gd name="connsiteX111" fmla="*/ 1304763 w 1329887"/>
                <a:gd name="connsiteY111" fmla="*/ 25349 h 1464751"/>
                <a:gd name="connsiteX112" fmla="*/ 1304763 w 1329887"/>
                <a:gd name="connsiteY112" fmla="*/ 144941 h 1464751"/>
                <a:gd name="connsiteX113" fmla="*/ 1286726 w 1329887"/>
                <a:gd name="connsiteY113" fmla="*/ 165739 h 1464751"/>
                <a:gd name="connsiteX114" fmla="*/ 1266111 w 1329887"/>
                <a:gd name="connsiteY114" fmla="*/ 165739 h 1464751"/>
                <a:gd name="connsiteX115" fmla="*/ 1165616 w 1329887"/>
                <a:gd name="connsiteY115" fmla="*/ 66946 h 1464751"/>
                <a:gd name="connsiteX116" fmla="*/ 1165616 w 1329887"/>
                <a:gd name="connsiteY116" fmla="*/ 46147 h 1464751"/>
                <a:gd name="connsiteX117" fmla="*/ 1186230 w 1329887"/>
                <a:gd name="connsiteY117" fmla="*/ 25349 h 1464751"/>
                <a:gd name="connsiteX118" fmla="*/ 1246463 w 1329887"/>
                <a:gd name="connsiteY118" fmla="*/ 0 h 146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329887" h="1464751">
                  <a:moveTo>
                    <a:pt x="170123" y="915476"/>
                  </a:moveTo>
                  <a:cubicBezTo>
                    <a:pt x="170123" y="915476"/>
                    <a:pt x="170123" y="915476"/>
                    <a:pt x="361950" y="915476"/>
                  </a:cubicBezTo>
                  <a:cubicBezTo>
                    <a:pt x="361950" y="915476"/>
                    <a:pt x="361950" y="915476"/>
                    <a:pt x="356765" y="930293"/>
                  </a:cubicBezTo>
                  <a:cubicBezTo>
                    <a:pt x="356765" y="930293"/>
                    <a:pt x="356765" y="930293"/>
                    <a:pt x="356765" y="932762"/>
                  </a:cubicBezTo>
                  <a:cubicBezTo>
                    <a:pt x="356765" y="935232"/>
                    <a:pt x="354173" y="935232"/>
                    <a:pt x="354173" y="937701"/>
                  </a:cubicBezTo>
                  <a:cubicBezTo>
                    <a:pt x="354173" y="937701"/>
                    <a:pt x="354173" y="937701"/>
                    <a:pt x="170123" y="937701"/>
                  </a:cubicBezTo>
                  <a:cubicBezTo>
                    <a:pt x="164939" y="937701"/>
                    <a:pt x="157162" y="932762"/>
                    <a:pt x="157162" y="927823"/>
                  </a:cubicBezTo>
                  <a:cubicBezTo>
                    <a:pt x="157162" y="920415"/>
                    <a:pt x="164939" y="915476"/>
                    <a:pt x="170123" y="915476"/>
                  </a:cubicBezTo>
                  <a:close/>
                  <a:moveTo>
                    <a:pt x="709017" y="788476"/>
                  </a:moveTo>
                  <a:cubicBezTo>
                    <a:pt x="709017" y="788476"/>
                    <a:pt x="709017" y="788476"/>
                    <a:pt x="1023740" y="788476"/>
                  </a:cubicBezTo>
                  <a:cubicBezTo>
                    <a:pt x="1031479" y="788476"/>
                    <a:pt x="1036638" y="793415"/>
                    <a:pt x="1036638" y="800823"/>
                  </a:cubicBezTo>
                  <a:cubicBezTo>
                    <a:pt x="1036638" y="808232"/>
                    <a:pt x="1031479" y="810701"/>
                    <a:pt x="1023740" y="810701"/>
                  </a:cubicBezTo>
                  <a:cubicBezTo>
                    <a:pt x="1023740" y="810701"/>
                    <a:pt x="1023740" y="810701"/>
                    <a:pt x="685800" y="810701"/>
                  </a:cubicBezTo>
                  <a:close/>
                  <a:moveTo>
                    <a:pt x="170091" y="788476"/>
                  </a:moveTo>
                  <a:cubicBezTo>
                    <a:pt x="170091" y="788476"/>
                    <a:pt x="170091" y="788476"/>
                    <a:pt x="407987" y="788476"/>
                  </a:cubicBezTo>
                  <a:lnTo>
                    <a:pt x="400230" y="810701"/>
                  </a:lnTo>
                  <a:cubicBezTo>
                    <a:pt x="400230" y="810701"/>
                    <a:pt x="400230" y="810701"/>
                    <a:pt x="170091" y="810701"/>
                  </a:cubicBezTo>
                  <a:cubicBezTo>
                    <a:pt x="164919" y="810701"/>
                    <a:pt x="157162" y="808232"/>
                    <a:pt x="157162" y="800823"/>
                  </a:cubicBezTo>
                  <a:cubicBezTo>
                    <a:pt x="157162" y="793415"/>
                    <a:pt x="164919" y="788476"/>
                    <a:pt x="170091" y="788476"/>
                  </a:cubicBezTo>
                  <a:close/>
                  <a:moveTo>
                    <a:pt x="441443" y="782126"/>
                  </a:moveTo>
                  <a:cubicBezTo>
                    <a:pt x="441443" y="782126"/>
                    <a:pt x="441443" y="782126"/>
                    <a:pt x="464474" y="802908"/>
                  </a:cubicBezTo>
                  <a:cubicBezTo>
                    <a:pt x="459356" y="797712"/>
                    <a:pt x="454238" y="800310"/>
                    <a:pt x="451679" y="805506"/>
                  </a:cubicBezTo>
                  <a:cubicBezTo>
                    <a:pt x="451679" y="805506"/>
                    <a:pt x="451679" y="805506"/>
                    <a:pt x="418412" y="891231"/>
                  </a:cubicBezTo>
                  <a:cubicBezTo>
                    <a:pt x="426089" y="891231"/>
                    <a:pt x="431207" y="893828"/>
                    <a:pt x="436325" y="901622"/>
                  </a:cubicBezTo>
                  <a:cubicBezTo>
                    <a:pt x="441443" y="904219"/>
                    <a:pt x="441443" y="912012"/>
                    <a:pt x="441443" y="914610"/>
                  </a:cubicBezTo>
                  <a:cubicBezTo>
                    <a:pt x="441443" y="914610"/>
                    <a:pt x="441443" y="914610"/>
                    <a:pt x="528447" y="886035"/>
                  </a:cubicBezTo>
                  <a:cubicBezTo>
                    <a:pt x="533565" y="883437"/>
                    <a:pt x="533565" y="875644"/>
                    <a:pt x="531006" y="873047"/>
                  </a:cubicBezTo>
                  <a:cubicBezTo>
                    <a:pt x="531006" y="873047"/>
                    <a:pt x="531006" y="873047"/>
                    <a:pt x="554037" y="893828"/>
                  </a:cubicBezTo>
                  <a:cubicBezTo>
                    <a:pt x="554037" y="893828"/>
                    <a:pt x="554037" y="893828"/>
                    <a:pt x="395382" y="953576"/>
                  </a:cubicBezTo>
                  <a:cubicBezTo>
                    <a:pt x="390264" y="953576"/>
                    <a:pt x="382587" y="948381"/>
                    <a:pt x="385146" y="940587"/>
                  </a:cubicBezTo>
                  <a:cubicBezTo>
                    <a:pt x="385146" y="940587"/>
                    <a:pt x="385146" y="940587"/>
                    <a:pt x="441443" y="782126"/>
                  </a:cubicBezTo>
                  <a:close/>
                  <a:moveTo>
                    <a:pt x="832842" y="663063"/>
                  </a:moveTo>
                  <a:cubicBezTo>
                    <a:pt x="832842" y="663063"/>
                    <a:pt x="832842" y="663063"/>
                    <a:pt x="1023740" y="663063"/>
                  </a:cubicBezTo>
                  <a:cubicBezTo>
                    <a:pt x="1031479" y="663063"/>
                    <a:pt x="1036638" y="668355"/>
                    <a:pt x="1036638" y="673647"/>
                  </a:cubicBezTo>
                  <a:cubicBezTo>
                    <a:pt x="1036638" y="681584"/>
                    <a:pt x="1031479" y="686876"/>
                    <a:pt x="1023740" y="686876"/>
                  </a:cubicBezTo>
                  <a:cubicBezTo>
                    <a:pt x="1023740" y="686876"/>
                    <a:pt x="1023740" y="686876"/>
                    <a:pt x="809625" y="686876"/>
                  </a:cubicBezTo>
                  <a:close/>
                  <a:moveTo>
                    <a:pt x="170082" y="663063"/>
                  </a:moveTo>
                  <a:cubicBezTo>
                    <a:pt x="170082" y="663063"/>
                    <a:pt x="170082" y="663063"/>
                    <a:pt x="511175" y="663063"/>
                  </a:cubicBezTo>
                  <a:lnTo>
                    <a:pt x="487919" y="686876"/>
                  </a:lnTo>
                  <a:cubicBezTo>
                    <a:pt x="487919" y="686876"/>
                    <a:pt x="487919" y="686876"/>
                    <a:pt x="170082" y="686876"/>
                  </a:cubicBezTo>
                  <a:cubicBezTo>
                    <a:pt x="164914" y="686876"/>
                    <a:pt x="157162" y="681584"/>
                    <a:pt x="157162" y="673647"/>
                  </a:cubicBezTo>
                  <a:cubicBezTo>
                    <a:pt x="157162" y="668355"/>
                    <a:pt x="164914" y="663063"/>
                    <a:pt x="170082" y="663063"/>
                  </a:cubicBezTo>
                  <a:close/>
                  <a:moveTo>
                    <a:pt x="959705" y="536063"/>
                  </a:moveTo>
                  <a:cubicBezTo>
                    <a:pt x="959705" y="536063"/>
                    <a:pt x="959705" y="536063"/>
                    <a:pt x="1023816" y="536063"/>
                  </a:cubicBezTo>
                  <a:cubicBezTo>
                    <a:pt x="1031509" y="536063"/>
                    <a:pt x="1036638" y="541355"/>
                    <a:pt x="1036638" y="546647"/>
                  </a:cubicBezTo>
                  <a:cubicBezTo>
                    <a:pt x="1036638" y="554584"/>
                    <a:pt x="1031509" y="559876"/>
                    <a:pt x="1023816" y="559876"/>
                  </a:cubicBezTo>
                  <a:cubicBezTo>
                    <a:pt x="1023816" y="559876"/>
                    <a:pt x="1023816" y="559876"/>
                    <a:pt x="936625" y="559876"/>
                  </a:cubicBezTo>
                  <a:cubicBezTo>
                    <a:pt x="936625" y="559876"/>
                    <a:pt x="936625" y="559876"/>
                    <a:pt x="959705" y="536063"/>
                  </a:cubicBezTo>
                  <a:close/>
                  <a:moveTo>
                    <a:pt x="170050" y="536063"/>
                  </a:moveTo>
                  <a:cubicBezTo>
                    <a:pt x="170050" y="536063"/>
                    <a:pt x="170050" y="536063"/>
                    <a:pt x="636587" y="536063"/>
                  </a:cubicBezTo>
                  <a:lnTo>
                    <a:pt x="613389" y="559876"/>
                  </a:lnTo>
                  <a:cubicBezTo>
                    <a:pt x="613389" y="559876"/>
                    <a:pt x="613389" y="559876"/>
                    <a:pt x="170050" y="559876"/>
                  </a:cubicBezTo>
                  <a:cubicBezTo>
                    <a:pt x="164895" y="559876"/>
                    <a:pt x="157162" y="554584"/>
                    <a:pt x="157162" y="546647"/>
                  </a:cubicBezTo>
                  <a:cubicBezTo>
                    <a:pt x="157162" y="541355"/>
                    <a:pt x="164895" y="536063"/>
                    <a:pt x="170050" y="536063"/>
                  </a:cubicBezTo>
                  <a:close/>
                  <a:moveTo>
                    <a:pt x="170065" y="409063"/>
                  </a:moveTo>
                  <a:cubicBezTo>
                    <a:pt x="170065" y="409063"/>
                    <a:pt x="170065" y="409063"/>
                    <a:pt x="763587" y="409063"/>
                  </a:cubicBezTo>
                  <a:lnTo>
                    <a:pt x="740362" y="432876"/>
                  </a:lnTo>
                  <a:cubicBezTo>
                    <a:pt x="740362" y="432876"/>
                    <a:pt x="740362" y="432876"/>
                    <a:pt x="170065" y="432876"/>
                  </a:cubicBezTo>
                  <a:cubicBezTo>
                    <a:pt x="164904" y="432876"/>
                    <a:pt x="157162" y="427584"/>
                    <a:pt x="157162" y="422293"/>
                  </a:cubicBezTo>
                  <a:cubicBezTo>
                    <a:pt x="157162" y="414355"/>
                    <a:pt x="164904" y="409063"/>
                    <a:pt x="170065" y="409063"/>
                  </a:cubicBezTo>
                  <a:close/>
                  <a:moveTo>
                    <a:pt x="170064" y="285238"/>
                  </a:moveTo>
                  <a:cubicBezTo>
                    <a:pt x="170064" y="285238"/>
                    <a:pt x="170064" y="285238"/>
                    <a:pt x="887412" y="285238"/>
                  </a:cubicBezTo>
                  <a:lnTo>
                    <a:pt x="864189" y="309051"/>
                  </a:lnTo>
                  <a:cubicBezTo>
                    <a:pt x="864189" y="309051"/>
                    <a:pt x="864189" y="309051"/>
                    <a:pt x="170064" y="309051"/>
                  </a:cubicBezTo>
                  <a:cubicBezTo>
                    <a:pt x="164903" y="309051"/>
                    <a:pt x="157162" y="303759"/>
                    <a:pt x="157162" y="295822"/>
                  </a:cubicBezTo>
                  <a:cubicBezTo>
                    <a:pt x="157162" y="290530"/>
                    <a:pt x="164903" y="285238"/>
                    <a:pt x="170064" y="285238"/>
                  </a:cubicBezTo>
                  <a:close/>
                  <a:moveTo>
                    <a:pt x="1117393" y="99859"/>
                  </a:moveTo>
                  <a:cubicBezTo>
                    <a:pt x="1121252" y="99859"/>
                    <a:pt x="1125112" y="101804"/>
                    <a:pt x="1128972" y="105695"/>
                  </a:cubicBezTo>
                  <a:lnTo>
                    <a:pt x="1226754" y="204265"/>
                  </a:lnTo>
                  <a:cubicBezTo>
                    <a:pt x="1231900" y="209453"/>
                    <a:pt x="1231900" y="219829"/>
                    <a:pt x="1226754" y="225017"/>
                  </a:cubicBezTo>
                  <a:cubicBezTo>
                    <a:pt x="1226754" y="225017"/>
                    <a:pt x="1226754" y="225017"/>
                    <a:pt x="578307" y="876099"/>
                  </a:cubicBezTo>
                  <a:cubicBezTo>
                    <a:pt x="573160" y="883881"/>
                    <a:pt x="565441" y="889069"/>
                    <a:pt x="557721" y="891663"/>
                  </a:cubicBezTo>
                  <a:cubicBezTo>
                    <a:pt x="557721" y="891663"/>
                    <a:pt x="557721" y="891663"/>
                    <a:pt x="444500" y="777529"/>
                  </a:cubicBezTo>
                  <a:cubicBezTo>
                    <a:pt x="449646" y="769747"/>
                    <a:pt x="454793" y="764559"/>
                    <a:pt x="459939" y="756777"/>
                  </a:cubicBezTo>
                  <a:cubicBezTo>
                    <a:pt x="459939" y="756777"/>
                    <a:pt x="459939" y="756777"/>
                    <a:pt x="1105813" y="105695"/>
                  </a:cubicBezTo>
                  <a:cubicBezTo>
                    <a:pt x="1109673" y="101804"/>
                    <a:pt x="1113533" y="99859"/>
                    <a:pt x="1117393" y="99859"/>
                  </a:cubicBezTo>
                  <a:close/>
                  <a:moveTo>
                    <a:pt x="1150908" y="69039"/>
                  </a:moveTo>
                  <a:cubicBezTo>
                    <a:pt x="1154771" y="69039"/>
                    <a:pt x="1158635" y="70327"/>
                    <a:pt x="1161211" y="72903"/>
                  </a:cubicBezTo>
                  <a:lnTo>
                    <a:pt x="1259097" y="170789"/>
                  </a:lnTo>
                  <a:cubicBezTo>
                    <a:pt x="1266825" y="178517"/>
                    <a:pt x="1266825" y="186244"/>
                    <a:pt x="1259097" y="191396"/>
                  </a:cubicBezTo>
                  <a:cubicBezTo>
                    <a:pt x="1259097" y="191396"/>
                    <a:pt x="1259097" y="191396"/>
                    <a:pt x="1253945" y="199124"/>
                  </a:cubicBezTo>
                  <a:cubicBezTo>
                    <a:pt x="1248793" y="204276"/>
                    <a:pt x="1238490" y="204276"/>
                    <a:pt x="1233338" y="199124"/>
                  </a:cubicBezTo>
                  <a:cubicBezTo>
                    <a:pt x="1233338" y="199124"/>
                    <a:pt x="1233338" y="199124"/>
                    <a:pt x="1135452" y="98662"/>
                  </a:cubicBezTo>
                  <a:cubicBezTo>
                    <a:pt x="1130300" y="93510"/>
                    <a:pt x="1130300" y="85783"/>
                    <a:pt x="1135452" y="78055"/>
                  </a:cubicBezTo>
                  <a:cubicBezTo>
                    <a:pt x="1135452" y="78055"/>
                    <a:pt x="1135452" y="78055"/>
                    <a:pt x="1140604" y="72903"/>
                  </a:cubicBezTo>
                  <a:cubicBezTo>
                    <a:pt x="1143180" y="70327"/>
                    <a:pt x="1147044" y="69039"/>
                    <a:pt x="1150908" y="69039"/>
                  </a:cubicBezTo>
                  <a:close/>
                  <a:moveTo>
                    <a:pt x="433171" y="62988"/>
                  </a:moveTo>
                  <a:cubicBezTo>
                    <a:pt x="433171" y="62988"/>
                    <a:pt x="433171" y="62988"/>
                    <a:pt x="760629" y="62988"/>
                  </a:cubicBezTo>
                  <a:cubicBezTo>
                    <a:pt x="804461" y="62988"/>
                    <a:pt x="840559" y="96672"/>
                    <a:pt x="845716" y="138129"/>
                  </a:cubicBezTo>
                  <a:cubicBezTo>
                    <a:pt x="845716" y="138129"/>
                    <a:pt x="845716" y="138129"/>
                    <a:pt x="1033939" y="138129"/>
                  </a:cubicBezTo>
                  <a:cubicBezTo>
                    <a:pt x="1033939" y="138129"/>
                    <a:pt x="1033939" y="138129"/>
                    <a:pt x="972057" y="200314"/>
                  </a:cubicBezTo>
                  <a:cubicBezTo>
                    <a:pt x="972057" y="200314"/>
                    <a:pt x="972057" y="200314"/>
                    <a:pt x="131498" y="200314"/>
                  </a:cubicBezTo>
                  <a:cubicBezTo>
                    <a:pt x="92822" y="200314"/>
                    <a:pt x="56725" y="231407"/>
                    <a:pt x="56725" y="272864"/>
                  </a:cubicBezTo>
                  <a:cubicBezTo>
                    <a:pt x="56725" y="272864"/>
                    <a:pt x="56725" y="272864"/>
                    <a:pt x="56725" y="1327425"/>
                  </a:cubicBezTo>
                  <a:cubicBezTo>
                    <a:pt x="56725" y="1368882"/>
                    <a:pt x="92822" y="1402566"/>
                    <a:pt x="131498" y="1402566"/>
                  </a:cubicBezTo>
                  <a:cubicBezTo>
                    <a:pt x="131498" y="1402566"/>
                    <a:pt x="131498" y="1402566"/>
                    <a:pt x="1062301" y="1402566"/>
                  </a:cubicBezTo>
                  <a:cubicBezTo>
                    <a:pt x="1100977" y="1402566"/>
                    <a:pt x="1137075" y="1368882"/>
                    <a:pt x="1137075" y="1330016"/>
                  </a:cubicBezTo>
                  <a:lnTo>
                    <a:pt x="1137075" y="358369"/>
                  </a:lnTo>
                  <a:cubicBezTo>
                    <a:pt x="1137075" y="358369"/>
                    <a:pt x="1137075" y="358369"/>
                    <a:pt x="1193800" y="301365"/>
                  </a:cubicBezTo>
                  <a:cubicBezTo>
                    <a:pt x="1193800" y="301365"/>
                    <a:pt x="1193800" y="301365"/>
                    <a:pt x="1193800" y="1330016"/>
                  </a:cubicBezTo>
                  <a:cubicBezTo>
                    <a:pt x="1193800" y="1402566"/>
                    <a:pt x="1139654" y="1462160"/>
                    <a:pt x="1064880" y="1464751"/>
                  </a:cubicBezTo>
                  <a:cubicBezTo>
                    <a:pt x="1064880" y="1464751"/>
                    <a:pt x="1062301" y="1464751"/>
                    <a:pt x="1062301" y="1464751"/>
                  </a:cubicBezTo>
                  <a:cubicBezTo>
                    <a:pt x="1062301" y="1464751"/>
                    <a:pt x="1062301" y="1464751"/>
                    <a:pt x="131498" y="1464751"/>
                  </a:cubicBezTo>
                  <a:cubicBezTo>
                    <a:pt x="56725" y="1464751"/>
                    <a:pt x="0" y="1402566"/>
                    <a:pt x="0" y="1327425"/>
                  </a:cubicBezTo>
                  <a:cubicBezTo>
                    <a:pt x="0" y="1327425"/>
                    <a:pt x="0" y="360960"/>
                    <a:pt x="0" y="275455"/>
                  </a:cubicBezTo>
                  <a:cubicBezTo>
                    <a:pt x="0" y="275455"/>
                    <a:pt x="0" y="275455"/>
                    <a:pt x="0" y="272864"/>
                  </a:cubicBezTo>
                  <a:cubicBezTo>
                    <a:pt x="0" y="200314"/>
                    <a:pt x="54146" y="140720"/>
                    <a:pt x="128920" y="138129"/>
                  </a:cubicBezTo>
                  <a:cubicBezTo>
                    <a:pt x="128920" y="138129"/>
                    <a:pt x="131498" y="138129"/>
                    <a:pt x="131498" y="138129"/>
                  </a:cubicBezTo>
                  <a:cubicBezTo>
                    <a:pt x="131498" y="138129"/>
                    <a:pt x="224321" y="138129"/>
                    <a:pt x="348084" y="138129"/>
                  </a:cubicBezTo>
                  <a:cubicBezTo>
                    <a:pt x="353241" y="96672"/>
                    <a:pt x="389339" y="62988"/>
                    <a:pt x="433171" y="62988"/>
                  </a:cubicBezTo>
                  <a:close/>
                  <a:moveTo>
                    <a:pt x="1246463" y="0"/>
                  </a:moveTo>
                  <a:cubicBezTo>
                    <a:pt x="1268044" y="0"/>
                    <a:pt x="1289303" y="8450"/>
                    <a:pt x="1304763" y="25349"/>
                  </a:cubicBezTo>
                  <a:cubicBezTo>
                    <a:pt x="1338262" y="59147"/>
                    <a:pt x="1338262" y="113743"/>
                    <a:pt x="1304763" y="144941"/>
                  </a:cubicBezTo>
                  <a:cubicBezTo>
                    <a:pt x="1304763" y="144941"/>
                    <a:pt x="1304763" y="144941"/>
                    <a:pt x="1286726" y="165739"/>
                  </a:cubicBezTo>
                  <a:cubicBezTo>
                    <a:pt x="1281572" y="170939"/>
                    <a:pt x="1271265" y="170939"/>
                    <a:pt x="1266111" y="165739"/>
                  </a:cubicBezTo>
                  <a:cubicBezTo>
                    <a:pt x="1266111" y="165739"/>
                    <a:pt x="1266111" y="165739"/>
                    <a:pt x="1165616" y="66946"/>
                  </a:cubicBezTo>
                  <a:cubicBezTo>
                    <a:pt x="1160462" y="61746"/>
                    <a:pt x="1160462" y="51347"/>
                    <a:pt x="1165616" y="46147"/>
                  </a:cubicBezTo>
                  <a:cubicBezTo>
                    <a:pt x="1165616" y="46147"/>
                    <a:pt x="1165616" y="46147"/>
                    <a:pt x="1186230" y="25349"/>
                  </a:cubicBezTo>
                  <a:cubicBezTo>
                    <a:pt x="1202979" y="8450"/>
                    <a:pt x="1224882" y="0"/>
                    <a:pt x="1246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 5"/>
          <p:cNvSpPr>
            <a:spLocks noChangeAspect="1"/>
          </p:cNvSpPr>
          <p:nvPr/>
        </p:nvSpPr>
        <p:spPr bwMode="auto">
          <a:xfrm>
            <a:off x="7088421" y="129116"/>
            <a:ext cx="2338802" cy="1963454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noFill/>
          <a:ln w="57150">
            <a:solidFill>
              <a:srgbClr val="2C420E"/>
            </a:solidFill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378165" y="207358"/>
            <a:ext cx="1789473" cy="1766865"/>
            <a:chOff x="4280802" y="1718863"/>
            <a:chExt cx="3240000" cy="3240000"/>
          </a:xfrm>
        </p:grpSpPr>
        <p:sp>
          <p:nvSpPr>
            <p:cNvPr id="26" name="Овал 25"/>
            <p:cNvSpPr/>
            <p:nvPr/>
          </p:nvSpPr>
          <p:spPr>
            <a:xfrm>
              <a:off x="4280802" y="1718863"/>
              <a:ext cx="3240000" cy="3240000"/>
            </a:xfrm>
            <a:prstGeom prst="ellipse">
              <a:avLst/>
            </a:prstGeom>
            <a:solidFill>
              <a:srgbClr val="001000"/>
            </a:solidFill>
            <a:ln>
              <a:solidFill>
                <a:srgbClr val="001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" descr="Работа в компании МОУ ИТ - лицей Привилегия: все вакансии работодателя на  сайте Зарплата.ру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1" r="7474"/>
            <a:stretch/>
          </p:blipFill>
          <p:spPr bwMode="auto">
            <a:xfrm>
              <a:off x="4769349" y="2203800"/>
              <a:ext cx="2262907" cy="2270125"/>
            </a:xfrm>
            <a:prstGeom prst="ellipse">
              <a:avLst/>
            </a:prstGeom>
            <a:ln w="63500" cap="rnd">
              <a:solidFill>
                <a:srgbClr val="00100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/>
            <p:cNvSpPr/>
            <p:nvPr/>
          </p:nvSpPr>
          <p:spPr>
            <a:xfrm>
              <a:off x="4700802" y="2138863"/>
              <a:ext cx="2400000" cy="2400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16200000">
              <a:off x="4655247" y="1919295"/>
              <a:ext cx="2491109" cy="26514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-150" normalizeH="0" baseline="0" noProof="0" dirty="0">
                  <a:ln w="9525" cmpd="sng">
                    <a:solidFill>
                      <a:srgbClr val="001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194A5D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ИТ-ЛИЦЕЙПРИВИЛЕГИЯ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 rot="5400000">
              <a:off x="4655247" y="2106941"/>
              <a:ext cx="2491109" cy="26514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-150" normalizeH="0" baseline="0" noProof="0" dirty="0">
                  <a:ln w="9525" cmpd="sng">
                    <a:solidFill>
                      <a:srgbClr val="001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194A5D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ИТ-ЛИЦЕЙ ПРИВИЛЕГИЯ</a:t>
              </a:r>
            </a:p>
          </p:txBody>
        </p:sp>
      </p:grp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95274DF2-5589-4AFC-A96E-B1E1CD0447DB}"/>
              </a:ext>
            </a:extLst>
          </p:cNvPr>
          <p:cNvSpPr txBox="1">
            <a:spLocks/>
          </p:cNvSpPr>
          <p:nvPr/>
        </p:nvSpPr>
        <p:spPr>
          <a:xfrm>
            <a:off x="5947644" y="5908112"/>
            <a:ext cx="6439988" cy="1388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179">
            <a:extLst>
              <a:ext uri="{FF2B5EF4-FFF2-40B4-BE49-F238E27FC236}">
                <a16:creationId xmlns:a16="http://schemas.microsoft.com/office/drawing/2014/main" id="{AF8FA947-F5EF-419B-83F7-CA4978B6042D}"/>
              </a:ext>
            </a:extLst>
          </p:cNvPr>
          <p:cNvSpPr/>
          <p:nvPr/>
        </p:nvSpPr>
        <p:spPr>
          <a:xfrm>
            <a:off x="10388393" y="2536030"/>
            <a:ext cx="894320" cy="877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173">
            <a:extLst>
              <a:ext uri="{FF2B5EF4-FFF2-40B4-BE49-F238E27FC236}">
                <a16:creationId xmlns:a16="http://schemas.microsoft.com/office/drawing/2014/main" id="{0C66854E-0284-4EED-9033-83028BDDD1AD}"/>
              </a:ext>
            </a:extLst>
          </p:cNvPr>
          <p:cNvSpPr>
            <a:spLocks/>
          </p:cNvSpPr>
          <p:nvPr/>
        </p:nvSpPr>
        <p:spPr bwMode="auto">
          <a:xfrm>
            <a:off x="10608634" y="2711546"/>
            <a:ext cx="453837" cy="483749"/>
          </a:xfrm>
          <a:custGeom>
            <a:avLst/>
            <a:gdLst>
              <a:gd name="connsiteX0" fmla="*/ 893763 w 1331913"/>
              <a:gd name="connsiteY0" fmla="*/ 1308100 h 1447320"/>
              <a:gd name="connsiteX1" fmla="*/ 1130563 w 1331913"/>
              <a:gd name="connsiteY1" fmla="*/ 1308100 h 1447320"/>
              <a:gd name="connsiteX2" fmla="*/ 1125415 w 1331913"/>
              <a:gd name="connsiteY2" fmla="*/ 1422066 h 1447320"/>
              <a:gd name="connsiteX3" fmla="*/ 1007015 w 1331913"/>
              <a:gd name="connsiteY3" fmla="*/ 1422066 h 1447320"/>
              <a:gd name="connsiteX4" fmla="*/ 893763 w 1331913"/>
              <a:gd name="connsiteY4" fmla="*/ 1308100 h 1447320"/>
              <a:gd name="connsiteX5" fmla="*/ 187233 w 1331913"/>
              <a:gd name="connsiteY5" fmla="*/ 1308100 h 1447320"/>
              <a:gd name="connsiteX6" fmla="*/ 425450 w 1331913"/>
              <a:gd name="connsiteY6" fmla="*/ 1308100 h 1447320"/>
              <a:gd name="connsiteX7" fmla="*/ 311520 w 1331913"/>
              <a:gd name="connsiteY7" fmla="*/ 1422066 h 1447320"/>
              <a:gd name="connsiteX8" fmla="*/ 192411 w 1331913"/>
              <a:gd name="connsiteY8" fmla="*/ 1422066 h 1447320"/>
              <a:gd name="connsiteX9" fmla="*/ 187233 w 1331913"/>
              <a:gd name="connsiteY9" fmla="*/ 1308100 h 1447320"/>
              <a:gd name="connsiteX10" fmla="*/ 298743 w 1331913"/>
              <a:gd name="connsiteY10" fmla="*/ 712788 h 1447320"/>
              <a:gd name="connsiteX11" fmla="*/ 384175 w 1331913"/>
              <a:gd name="connsiteY11" fmla="*/ 798193 h 1447320"/>
              <a:gd name="connsiteX12" fmla="*/ 384175 w 1331913"/>
              <a:gd name="connsiteY12" fmla="*/ 935358 h 1447320"/>
              <a:gd name="connsiteX13" fmla="*/ 298743 w 1331913"/>
              <a:gd name="connsiteY13" fmla="*/ 1020763 h 1447320"/>
              <a:gd name="connsiteX14" fmla="*/ 215900 w 1331913"/>
              <a:gd name="connsiteY14" fmla="*/ 935358 h 1447320"/>
              <a:gd name="connsiteX15" fmla="*/ 215900 w 1331913"/>
              <a:gd name="connsiteY15" fmla="*/ 798193 h 1447320"/>
              <a:gd name="connsiteX16" fmla="*/ 298743 w 1331913"/>
              <a:gd name="connsiteY16" fmla="*/ 712788 h 1447320"/>
              <a:gd name="connsiteX17" fmla="*/ 525170 w 1331913"/>
              <a:gd name="connsiteY17" fmla="*/ 520700 h 1447320"/>
              <a:gd name="connsiteX18" fmla="*/ 608013 w 1331913"/>
              <a:gd name="connsiteY18" fmla="*/ 603612 h 1447320"/>
              <a:gd name="connsiteX19" fmla="*/ 608013 w 1331913"/>
              <a:gd name="connsiteY19" fmla="*/ 935260 h 1447320"/>
              <a:gd name="connsiteX20" fmla="*/ 525170 w 1331913"/>
              <a:gd name="connsiteY20" fmla="*/ 1020763 h 1447320"/>
              <a:gd name="connsiteX21" fmla="*/ 439738 w 1331913"/>
              <a:gd name="connsiteY21" fmla="*/ 935260 h 1447320"/>
              <a:gd name="connsiteX22" fmla="*/ 439738 w 1331913"/>
              <a:gd name="connsiteY22" fmla="*/ 603612 h 1447320"/>
              <a:gd name="connsiteX23" fmla="*/ 525170 w 1331913"/>
              <a:gd name="connsiteY23" fmla="*/ 520700 h 1447320"/>
              <a:gd name="connsiteX24" fmla="*/ 1020470 w 1331913"/>
              <a:gd name="connsiteY24" fmla="*/ 425450 h 1447320"/>
              <a:gd name="connsiteX25" fmla="*/ 1103313 w 1331913"/>
              <a:gd name="connsiteY25" fmla="*/ 508276 h 1447320"/>
              <a:gd name="connsiteX26" fmla="*/ 1103313 w 1331913"/>
              <a:gd name="connsiteY26" fmla="*/ 935349 h 1447320"/>
              <a:gd name="connsiteX27" fmla="*/ 1020470 w 1331913"/>
              <a:gd name="connsiteY27" fmla="*/ 1020763 h 1447320"/>
              <a:gd name="connsiteX28" fmla="*/ 935038 w 1331913"/>
              <a:gd name="connsiteY28" fmla="*/ 935349 h 1447320"/>
              <a:gd name="connsiteX29" fmla="*/ 935038 w 1331913"/>
              <a:gd name="connsiteY29" fmla="*/ 508276 h 1447320"/>
              <a:gd name="connsiteX30" fmla="*/ 1020470 w 1331913"/>
              <a:gd name="connsiteY30" fmla="*/ 425450 h 1447320"/>
              <a:gd name="connsiteX31" fmla="*/ 780757 w 1331913"/>
              <a:gd name="connsiteY31" fmla="*/ 336550 h 1447320"/>
              <a:gd name="connsiteX32" fmla="*/ 863600 w 1331913"/>
              <a:gd name="connsiteY32" fmla="*/ 422077 h 1447320"/>
              <a:gd name="connsiteX33" fmla="*/ 863600 w 1331913"/>
              <a:gd name="connsiteY33" fmla="*/ 935236 h 1447320"/>
              <a:gd name="connsiteX34" fmla="*/ 780757 w 1331913"/>
              <a:gd name="connsiteY34" fmla="*/ 1020763 h 1447320"/>
              <a:gd name="connsiteX35" fmla="*/ 695325 w 1331913"/>
              <a:gd name="connsiteY35" fmla="*/ 935236 h 1447320"/>
              <a:gd name="connsiteX36" fmla="*/ 695325 w 1331913"/>
              <a:gd name="connsiteY36" fmla="*/ 422077 h 1447320"/>
              <a:gd name="connsiteX37" fmla="*/ 780757 w 1331913"/>
              <a:gd name="connsiteY37" fmla="*/ 336550 h 1447320"/>
              <a:gd name="connsiteX38" fmla="*/ 134038 w 1331913"/>
              <a:gd name="connsiteY38" fmla="*/ 136525 h 1447320"/>
              <a:gd name="connsiteX39" fmla="*/ 61913 w 1331913"/>
              <a:gd name="connsiteY39" fmla="*/ 211749 h 1447320"/>
              <a:gd name="connsiteX40" fmla="*/ 61913 w 1331913"/>
              <a:gd name="connsiteY40" fmla="*/ 1145564 h 1447320"/>
              <a:gd name="connsiteX41" fmla="*/ 136614 w 1331913"/>
              <a:gd name="connsiteY41" fmla="*/ 1220788 h 1447320"/>
              <a:gd name="connsiteX42" fmla="*/ 270560 w 1331913"/>
              <a:gd name="connsiteY42" fmla="*/ 1220788 h 1447320"/>
              <a:gd name="connsiteX43" fmla="*/ 608000 w 1331913"/>
              <a:gd name="connsiteY43" fmla="*/ 1220788 h 1447320"/>
              <a:gd name="connsiteX44" fmla="*/ 780584 w 1331913"/>
              <a:gd name="connsiteY44" fmla="*/ 1220788 h 1447320"/>
              <a:gd name="connsiteX45" fmla="*/ 790887 w 1331913"/>
              <a:gd name="connsiteY45" fmla="*/ 1220788 h 1447320"/>
              <a:gd name="connsiteX46" fmla="*/ 1195300 w 1331913"/>
              <a:gd name="connsiteY46" fmla="*/ 1220788 h 1447320"/>
              <a:gd name="connsiteX47" fmla="*/ 1270001 w 1331913"/>
              <a:gd name="connsiteY47" fmla="*/ 1145564 h 1447320"/>
              <a:gd name="connsiteX48" fmla="*/ 1270001 w 1331913"/>
              <a:gd name="connsiteY48" fmla="*/ 211749 h 1447320"/>
              <a:gd name="connsiteX49" fmla="*/ 1195300 w 1331913"/>
              <a:gd name="connsiteY49" fmla="*/ 136525 h 1447320"/>
              <a:gd name="connsiteX50" fmla="*/ 1061355 w 1331913"/>
              <a:gd name="connsiteY50" fmla="*/ 136525 h 1447320"/>
              <a:gd name="connsiteX51" fmla="*/ 711035 w 1331913"/>
              <a:gd name="connsiteY51" fmla="*/ 136525 h 1447320"/>
              <a:gd name="connsiteX52" fmla="*/ 134038 w 1331913"/>
              <a:gd name="connsiteY52" fmla="*/ 136525 h 1447320"/>
              <a:gd name="connsiteX53" fmla="*/ 494637 w 1331913"/>
              <a:gd name="connsiteY53" fmla="*/ 0 h 1447320"/>
              <a:gd name="connsiteX54" fmla="*/ 824395 w 1331913"/>
              <a:gd name="connsiteY54" fmla="*/ 0 h 1447320"/>
              <a:gd name="connsiteX55" fmla="*/ 906834 w 1331913"/>
              <a:gd name="connsiteY55" fmla="*/ 72524 h 1447320"/>
              <a:gd name="connsiteX56" fmla="*/ 906834 w 1331913"/>
              <a:gd name="connsiteY56" fmla="*/ 77704 h 1447320"/>
              <a:gd name="connsiteX57" fmla="*/ 1195373 w 1331913"/>
              <a:gd name="connsiteY57" fmla="*/ 77704 h 1447320"/>
              <a:gd name="connsiteX58" fmla="*/ 1331913 w 1331913"/>
              <a:gd name="connsiteY58" fmla="*/ 212391 h 1447320"/>
              <a:gd name="connsiteX59" fmla="*/ 1331913 w 1331913"/>
              <a:gd name="connsiteY59" fmla="*/ 1144838 h 1447320"/>
              <a:gd name="connsiteX60" fmla="*/ 1329337 w 1331913"/>
              <a:gd name="connsiteY60" fmla="*/ 1150018 h 1447320"/>
              <a:gd name="connsiteX61" fmla="*/ 1197949 w 1331913"/>
              <a:gd name="connsiteY61" fmla="*/ 1279525 h 1447320"/>
              <a:gd name="connsiteX62" fmla="*/ 136541 w 1331913"/>
              <a:gd name="connsiteY62" fmla="*/ 1279525 h 1447320"/>
              <a:gd name="connsiteX63" fmla="*/ 0 w 1331913"/>
              <a:gd name="connsiteY63" fmla="*/ 1144838 h 1447320"/>
              <a:gd name="connsiteX64" fmla="*/ 0 w 1331913"/>
              <a:gd name="connsiteY64" fmla="*/ 212391 h 1447320"/>
              <a:gd name="connsiteX65" fmla="*/ 0 w 1331913"/>
              <a:gd name="connsiteY65" fmla="*/ 207211 h 1447320"/>
              <a:gd name="connsiteX66" fmla="*/ 133964 w 1331913"/>
              <a:gd name="connsiteY66" fmla="*/ 77704 h 1447320"/>
              <a:gd name="connsiteX67" fmla="*/ 136541 w 1331913"/>
              <a:gd name="connsiteY67" fmla="*/ 77704 h 1447320"/>
              <a:gd name="connsiteX68" fmla="*/ 412198 w 1331913"/>
              <a:gd name="connsiteY68" fmla="*/ 77704 h 1447320"/>
              <a:gd name="connsiteX69" fmla="*/ 412198 w 1331913"/>
              <a:gd name="connsiteY69" fmla="*/ 72524 h 1447320"/>
              <a:gd name="connsiteX70" fmla="*/ 494637 w 1331913"/>
              <a:gd name="connsiteY70" fmla="*/ 0 h 1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331913" h="1447320">
                <a:moveTo>
                  <a:pt x="893763" y="1308100"/>
                </a:moveTo>
                <a:lnTo>
                  <a:pt x="1130563" y="1308100"/>
                </a:lnTo>
                <a:cubicBezTo>
                  <a:pt x="1158876" y="1341772"/>
                  <a:pt x="1156302" y="1390985"/>
                  <a:pt x="1125415" y="1422066"/>
                </a:cubicBezTo>
                <a:cubicBezTo>
                  <a:pt x="1091954" y="1455738"/>
                  <a:pt x="1040476" y="1455738"/>
                  <a:pt x="1007015" y="1422066"/>
                </a:cubicBezTo>
                <a:cubicBezTo>
                  <a:pt x="1007015" y="1422066"/>
                  <a:pt x="1007015" y="1422066"/>
                  <a:pt x="893763" y="1308100"/>
                </a:cubicBezTo>
                <a:close/>
                <a:moveTo>
                  <a:pt x="187233" y="1308100"/>
                </a:moveTo>
                <a:cubicBezTo>
                  <a:pt x="187233" y="1308100"/>
                  <a:pt x="187233" y="1308100"/>
                  <a:pt x="425450" y="1308100"/>
                </a:cubicBezTo>
                <a:cubicBezTo>
                  <a:pt x="425450" y="1308100"/>
                  <a:pt x="425450" y="1308100"/>
                  <a:pt x="311520" y="1422066"/>
                </a:cubicBezTo>
                <a:cubicBezTo>
                  <a:pt x="277859" y="1455738"/>
                  <a:pt x="226073" y="1455738"/>
                  <a:pt x="192411" y="1422066"/>
                </a:cubicBezTo>
                <a:cubicBezTo>
                  <a:pt x="161340" y="1390985"/>
                  <a:pt x="158750" y="1341772"/>
                  <a:pt x="187233" y="1308100"/>
                </a:cubicBezTo>
                <a:close/>
                <a:moveTo>
                  <a:pt x="298743" y="712788"/>
                </a:moveTo>
                <a:cubicBezTo>
                  <a:pt x="345343" y="712788"/>
                  <a:pt x="384175" y="751608"/>
                  <a:pt x="384175" y="798193"/>
                </a:cubicBezTo>
                <a:cubicBezTo>
                  <a:pt x="384175" y="798193"/>
                  <a:pt x="384175" y="798193"/>
                  <a:pt x="384175" y="935358"/>
                </a:cubicBezTo>
                <a:cubicBezTo>
                  <a:pt x="384175" y="981943"/>
                  <a:pt x="345343" y="1020763"/>
                  <a:pt x="298743" y="1020763"/>
                </a:cubicBezTo>
                <a:cubicBezTo>
                  <a:pt x="252144" y="1020763"/>
                  <a:pt x="215900" y="981943"/>
                  <a:pt x="215900" y="935358"/>
                </a:cubicBezTo>
                <a:cubicBezTo>
                  <a:pt x="215900" y="935358"/>
                  <a:pt x="215900" y="935358"/>
                  <a:pt x="215900" y="798193"/>
                </a:cubicBezTo>
                <a:cubicBezTo>
                  <a:pt x="215900" y="751608"/>
                  <a:pt x="252144" y="712788"/>
                  <a:pt x="298743" y="712788"/>
                </a:cubicBezTo>
                <a:close/>
                <a:moveTo>
                  <a:pt x="525170" y="520700"/>
                </a:moveTo>
                <a:cubicBezTo>
                  <a:pt x="571769" y="520700"/>
                  <a:pt x="608013" y="556974"/>
                  <a:pt x="608013" y="603612"/>
                </a:cubicBezTo>
                <a:cubicBezTo>
                  <a:pt x="608013" y="603612"/>
                  <a:pt x="608013" y="603612"/>
                  <a:pt x="608013" y="935260"/>
                </a:cubicBezTo>
                <a:cubicBezTo>
                  <a:pt x="608013" y="981898"/>
                  <a:pt x="571769" y="1020763"/>
                  <a:pt x="525170" y="1020763"/>
                </a:cubicBezTo>
                <a:cubicBezTo>
                  <a:pt x="478571" y="1020763"/>
                  <a:pt x="439738" y="981898"/>
                  <a:pt x="439738" y="935260"/>
                </a:cubicBezTo>
                <a:cubicBezTo>
                  <a:pt x="439738" y="935260"/>
                  <a:pt x="439738" y="935260"/>
                  <a:pt x="439738" y="603612"/>
                </a:cubicBezTo>
                <a:cubicBezTo>
                  <a:pt x="439738" y="556974"/>
                  <a:pt x="478571" y="520700"/>
                  <a:pt x="525170" y="520700"/>
                </a:cubicBezTo>
                <a:close/>
                <a:moveTo>
                  <a:pt x="1020470" y="425450"/>
                </a:moveTo>
                <a:cubicBezTo>
                  <a:pt x="1067069" y="425450"/>
                  <a:pt x="1103313" y="461687"/>
                  <a:pt x="1103313" y="508276"/>
                </a:cubicBezTo>
                <a:cubicBezTo>
                  <a:pt x="1103313" y="508276"/>
                  <a:pt x="1103313" y="508276"/>
                  <a:pt x="1103313" y="935349"/>
                </a:cubicBezTo>
                <a:cubicBezTo>
                  <a:pt x="1103313" y="981938"/>
                  <a:pt x="1067069" y="1020763"/>
                  <a:pt x="1020470" y="1020763"/>
                </a:cubicBezTo>
                <a:cubicBezTo>
                  <a:pt x="973871" y="1020763"/>
                  <a:pt x="935038" y="981938"/>
                  <a:pt x="935038" y="935349"/>
                </a:cubicBezTo>
                <a:cubicBezTo>
                  <a:pt x="935038" y="935349"/>
                  <a:pt x="935038" y="935349"/>
                  <a:pt x="935038" y="508276"/>
                </a:cubicBezTo>
                <a:cubicBezTo>
                  <a:pt x="935038" y="461687"/>
                  <a:pt x="973871" y="425450"/>
                  <a:pt x="1020470" y="425450"/>
                </a:cubicBezTo>
                <a:close/>
                <a:moveTo>
                  <a:pt x="780757" y="336550"/>
                </a:moveTo>
                <a:cubicBezTo>
                  <a:pt x="827356" y="336550"/>
                  <a:pt x="863600" y="375426"/>
                  <a:pt x="863600" y="422077"/>
                </a:cubicBezTo>
                <a:cubicBezTo>
                  <a:pt x="863600" y="422077"/>
                  <a:pt x="863600" y="422077"/>
                  <a:pt x="863600" y="935236"/>
                </a:cubicBezTo>
                <a:cubicBezTo>
                  <a:pt x="863600" y="981887"/>
                  <a:pt x="827356" y="1020763"/>
                  <a:pt x="780757" y="1020763"/>
                </a:cubicBezTo>
                <a:cubicBezTo>
                  <a:pt x="731569" y="1020763"/>
                  <a:pt x="695325" y="981887"/>
                  <a:pt x="695325" y="935236"/>
                </a:cubicBezTo>
                <a:cubicBezTo>
                  <a:pt x="695325" y="935236"/>
                  <a:pt x="695325" y="935236"/>
                  <a:pt x="695325" y="422077"/>
                </a:cubicBezTo>
                <a:cubicBezTo>
                  <a:pt x="695325" y="375426"/>
                  <a:pt x="731569" y="336550"/>
                  <a:pt x="780757" y="336550"/>
                </a:cubicBezTo>
                <a:close/>
                <a:moveTo>
                  <a:pt x="134038" y="136525"/>
                </a:moveTo>
                <a:cubicBezTo>
                  <a:pt x="95400" y="136525"/>
                  <a:pt x="61913" y="170246"/>
                  <a:pt x="61913" y="211749"/>
                </a:cubicBezTo>
                <a:cubicBezTo>
                  <a:pt x="61913" y="1145564"/>
                  <a:pt x="61913" y="1145564"/>
                  <a:pt x="61913" y="1145564"/>
                </a:cubicBezTo>
                <a:cubicBezTo>
                  <a:pt x="61913" y="1187067"/>
                  <a:pt x="95400" y="1220788"/>
                  <a:pt x="136614" y="1220788"/>
                </a:cubicBezTo>
                <a:cubicBezTo>
                  <a:pt x="152069" y="1220788"/>
                  <a:pt x="201011" y="1220788"/>
                  <a:pt x="270560" y="1220788"/>
                </a:cubicBezTo>
                <a:cubicBezTo>
                  <a:pt x="270560" y="1220788"/>
                  <a:pt x="270560" y="1220788"/>
                  <a:pt x="608000" y="1220788"/>
                </a:cubicBezTo>
                <a:cubicBezTo>
                  <a:pt x="664669" y="1220788"/>
                  <a:pt x="723915" y="1220788"/>
                  <a:pt x="780584" y="1220788"/>
                </a:cubicBezTo>
                <a:cubicBezTo>
                  <a:pt x="780584" y="1220788"/>
                  <a:pt x="780584" y="1220788"/>
                  <a:pt x="790887" y="1220788"/>
                </a:cubicBezTo>
                <a:cubicBezTo>
                  <a:pt x="1002109" y="1220788"/>
                  <a:pt x="1184997" y="1220788"/>
                  <a:pt x="1195300" y="1220788"/>
                </a:cubicBezTo>
                <a:cubicBezTo>
                  <a:pt x="1236514" y="1220788"/>
                  <a:pt x="1270001" y="1187067"/>
                  <a:pt x="1270001" y="1145564"/>
                </a:cubicBezTo>
                <a:cubicBezTo>
                  <a:pt x="1270001" y="211749"/>
                  <a:pt x="1270001" y="211749"/>
                  <a:pt x="1270001" y="211749"/>
                </a:cubicBezTo>
                <a:cubicBezTo>
                  <a:pt x="1270001" y="170246"/>
                  <a:pt x="1236514" y="136525"/>
                  <a:pt x="1195300" y="136525"/>
                </a:cubicBezTo>
                <a:cubicBezTo>
                  <a:pt x="1179845" y="136525"/>
                  <a:pt x="1130904" y="136525"/>
                  <a:pt x="1061355" y="136525"/>
                </a:cubicBezTo>
                <a:cubicBezTo>
                  <a:pt x="1061355" y="136525"/>
                  <a:pt x="1061355" y="136525"/>
                  <a:pt x="711035" y="136525"/>
                </a:cubicBezTo>
                <a:cubicBezTo>
                  <a:pt x="437992" y="136525"/>
                  <a:pt x="149493" y="136525"/>
                  <a:pt x="134038" y="136525"/>
                </a:cubicBezTo>
                <a:close/>
                <a:moveTo>
                  <a:pt x="494637" y="0"/>
                </a:moveTo>
                <a:cubicBezTo>
                  <a:pt x="494637" y="0"/>
                  <a:pt x="494637" y="0"/>
                  <a:pt x="824395" y="0"/>
                </a:cubicBezTo>
                <a:cubicBezTo>
                  <a:pt x="868191" y="0"/>
                  <a:pt x="904258" y="31082"/>
                  <a:pt x="906834" y="72524"/>
                </a:cubicBezTo>
                <a:cubicBezTo>
                  <a:pt x="906834" y="72524"/>
                  <a:pt x="906834" y="72524"/>
                  <a:pt x="906834" y="77704"/>
                </a:cubicBezTo>
                <a:cubicBezTo>
                  <a:pt x="1071713" y="77704"/>
                  <a:pt x="1195373" y="77704"/>
                  <a:pt x="1195373" y="77704"/>
                </a:cubicBezTo>
                <a:cubicBezTo>
                  <a:pt x="1270083" y="77704"/>
                  <a:pt x="1331913" y="137277"/>
                  <a:pt x="1331913" y="212391"/>
                </a:cubicBezTo>
                <a:cubicBezTo>
                  <a:pt x="1331913" y="235702"/>
                  <a:pt x="1331913" y="1142248"/>
                  <a:pt x="1331913" y="1144838"/>
                </a:cubicBezTo>
                <a:cubicBezTo>
                  <a:pt x="1331913" y="1147428"/>
                  <a:pt x="1329337" y="1147428"/>
                  <a:pt x="1329337" y="1150018"/>
                </a:cubicBezTo>
                <a:cubicBezTo>
                  <a:pt x="1326760" y="1222542"/>
                  <a:pt x="1270083" y="1279525"/>
                  <a:pt x="1197949" y="1279525"/>
                </a:cubicBezTo>
                <a:cubicBezTo>
                  <a:pt x="1197949" y="1279525"/>
                  <a:pt x="136541" y="1279525"/>
                  <a:pt x="136541" y="1279525"/>
                </a:cubicBezTo>
                <a:cubicBezTo>
                  <a:pt x="61830" y="1279525"/>
                  <a:pt x="0" y="1219952"/>
                  <a:pt x="0" y="1144838"/>
                </a:cubicBezTo>
                <a:cubicBezTo>
                  <a:pt x="0" y="1121527"/>
                  <a:pt x="0" y="212391"/>
                  <a:pt x="0" y="212391"/>
                </a:cubicBezTo>
                <a:cubicBezTo>
                  <a:pt x="0" y="209801"/>
                  <a:pt x="0" y="209801"/>
                  <a:pt x="0" y="207211"/>
                </a:cubicBezTo>
                <a:cubicBezTo>
                  <a:pt x="2576" y="134687"/>
                  <a:pt x="61830" y="77704"/>
                  <a:pt x="133964" y="77704"/>
                </a:cubicBezTo>
                <a:cubicBezTo>
                  <a:pt x="133964" y="77704"/>
                  <a:pt x="133964" y="77704"/>
                  <a:pt x="136541" y="77704"/>
                </a:cubicBezTo>
                <a:cubicBezTo>
                  <a:pt x="141693" y="77704"/>
                  <a:pt x="257624" y="77704"/>
                  <a:pt x="412198" y="77704"/>
                </a:cubicBezTo>
                <a:cubicBezTo>
                  <a:pt x="412198" y="77704"/>
                  <a:pt x="412198" y="77704"/>
                  <a:pt x="412198" y="72524"/>
                </a:cubicBezTo>
                <a:cubicBezTo>
                  <a:pt x="414774" y="31082"/>
                  <a:pt x="450841" y="0"/>
                  <a:pt x="4946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8C0F71-59E8-477B-A54F-E86E65F349BB}"/>
              </a:ext>
            </a:extLst>
          </p:cNvPr>
          <p:cNvSpPr txBox="1"/>
          <p:nvPr/>
        </p:nvSpPr>
        <p:spPr>
          <a:xfrm>
            <a:off x="4228235" y="5595087"/>
            <a:ext cx="3438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      Автор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Бардюжа Нил Евгеньевич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МОУ «ИТ-Лицей Привилегия», 3 класс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B93995-853B-429E-8A94-EBC31F2FA6FC}"/>
              </a:ext>
            </a:extLst>
          </p:cNvPr>
          <p:cNvSpPr txBox="1"/>
          <p:nvPr/>
        </p:nvSpPr>
        <p:spPr>
          <a:xfrm>
            <a:off x="5756226" y="5574118"/>
            <a:ext cx="6196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Гужавина Елена Александровна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дополнительного образования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МОУ «ИТ-Лицей Привилегия»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5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225D9C-0723-4B39-8960-F783786DA45F}"/>
              </a:ext>
            </a:extLst>
          </p:cNvPr>
          <p:cNvSpPr txBox="1"/>
          <p:nvPr/>
        </p:nvSpPr>
        <p:spPr>
          <a:xfrm>
            <a:off x="7420845" y="1669470"/>
            <a:ext cx="4704480" cy="4664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Задачи:</a:t>
            </a:r>
            <a:endParaRPr lang="ru-RU" sz="1100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причин и возрастных особенностей утраты зрения. </a:t>
            </a:r>
            <a:endParaRPr lang="ru-RU" sz="20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роли современных технологий в улучшении качества жизни пожилых людей с утратой зрения.</a:t>
            </a:r>
            <a:endParaRPr lang="ru-RU" sz="20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роботизированного помощника для пожилого человека с утратой зрения.</a:t>
            </a:r>
            <a:endParaRPr lang="ru-RU" sz="20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31786-681E-4E7C-9494-A79C4AF1B347}"/>
              </a:ext>
            </a:extLst>
          </p:cNvPr>
          <p:cNvSpPr txBox="1"/>
          <p:nvPr/>
        </p:nvSpPr>
        <p:spPr>
          <a:xfrm>
            <a:off x="395287" y="295275"/>
            <a:ext cx="11401425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данной работы является разработка прототипа роботизированного устройства помогающего ориентироваться в пространстве людям с потерей зрения.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2B4A975-3C08-44A5-A6FF-613D6E42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1669470"/>
            <a:ext cx="7339883" cy="489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3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D5852-DAA6-4E7D-9C44-582FC5E1A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7200" algn="just"/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Понимание причин и последствий утраты зрения в пожилом возрасте помогает формировать основу для разработки программ и мероприятий, направленных на улучшение качества жизни и обеспечение полноценной поддержки этой уязвимой группы населения.</a:t>
            </a:r>
            <a:endParaRPr lang="ru-RU" sz="2400" i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3CED908-7C04-4FFB-85EB-4DFE5D0E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30" y="2314575"/>
            <a:ext cx="8805520" cy="36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1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29D5B-3C16-4389-9CBD-DB91409C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новых технологий, меня на идею создания устройства призванного послужить помощником в быту членам семьи. Устройство была разработано пожилой прабабушки, которая в силу возрастных заболеваний, потеряла зрение на 95%</a:t>
            </a:r>
            <a:endParaRPr lang="ru-RU" sz="2400" i="1" dirty="0"/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A1233AAA-8F40-4D3A-9AED-3C0FFC848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14" t="17047" r="34437" b="18497"/>
          <a:stretch/>
        </p:blipFill>
        <p:spPr>
          <a:xfrm>
            <a:off x="2606042" y="2225675"/>
            <a:ext cx="6522716" cy="4351338"/>
          </a:xfrm>
        </p:spPr>
      </p:pic>
    </p:spTree>
    <p:extLst>
      <p:ext uri="{BB962C8B-B14F-4D97-AF65-F5344CB8AC3E}">
        <p14:creationId xmlns:p14="http://schemas.microsoft.com/office/powerpoint/2010/main" val="392842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0DA0A-654E-4CB5-9736-5CC643CB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помогающее различать медикаментозные препараты на основе Lego </a:t>
            </a:r>
            <a:r>
              <a:rPr lang="ru-RU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Mindstorms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EV3</a:t>
            </a:r>
            <a:endParaRPr lang="ru-RU" sz="2400" i="1" dirty="0">
              <a:highlight>
                <a:srgbClr val="FFFF00"/>
              </a:highlight>
            </a:endParaRP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E1EFE06F-6865-4134-BDD9-CCACE6AC8C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59273" y="1785322"/>
            <a:ext cx="5742413" cy="4950130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778F6C1E-1EF0-4A9A-8E28-BF9AC9B5A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3" t="-322" r="-322"/>
          <a:stretch/>
        </p:blipFill>
        <p:spPr>
          <a:xfrm rot="5400000">
            <a:off x="6330450" y="1265423"/>
            <a:ext cx="5044764" cy="5989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116523-DCD9-4DE0-BABD-BC30889F3721}"/>
              </a:ext>
            </a:extLst>
          </p:cNvPr>
          <p:cNvSpPr txBox="1"/>
          <p:nvPr/>
        </p:nvSpPr>
        <p:spPr>
          <a:xfrm>
            <a:off x="6154453" y="4345988"/>
            <a:ext cx="1283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</a:rPr>
              <a:t>ОТ ТЕМПЕРАТУРЫ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85CAD9-B386-4E5D-8B08-C6DFD9A820BD}"/>
              </a:ext>
            </a:extLst>
          </p:cNvPr>
          <p:cNvSpPr txBox="1"/>
          <p:nvPr/>
        </p:nvSpPr>
        <p:spPr>
          <a:xfrm>
            <a:off x="10432933" y="4219030"/>
            <a:ext cx="1283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</a:rPr>
              <a:t>КАПЛИ ДЛЯ ГЛАЗ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A0214-17F5-49C8-8F43-4BD6ED1ADD5F}"/>
              </a:ext>
            </a:extLst>
          </p:cNvPr>
          <p:cNvSpPr txBox="1"/>
          <p:nvPr/>
        </p:nvSpPr>
        <p:spPr>
          <a:xfrm>
            <a:off x="9093235" y="4345988"/>
            <a:ext cx="1283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</a:rPr>
              <a:t>ОТ АЛЛЕРГИИ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6844B-45E4-45C3-9159-D58D5B014A51}"/>
              </a:ext>
            </a:extLst>
          </p:cNvPr>
          <p:cNvSpPr txBox="1"/>
          <p:nvPr/>
        </p:nvSpPr>
        <p:spPr>
          <a:xfrm>
            <a:off x="7651935" y="4345988"/>
            <a:ext cx="1283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</a:rPr>
              <a:t>ОТ ДАВЛЕНИЯ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0302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F2CF0-A60E-4232-AC0C-5DF76A36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Подсветка на основе платы </a:t>
            </a:r>
            <a:r>
              <a:rPr lang="ru-RU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Arduino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Uno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контейнера с лекарством</a:t>
            </a:r>
            <a:endParaRPr lang="ru-RU" sz="2400" i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32921F-FD3F-4AE7-AA9E-BE3D10D8D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8357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47FF2-9986-4B57-8C43-5244BB71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Макет квартиры с цветовой подсветкой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i="1" dirty="0"/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A3F8A426-2AD7-4E8B-8392-6B1D338415C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524000" y="1466849"/>
            <a:ext cx="91440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4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 b="2106"/>
          <a:stretch>
            <a:fillRect/>
          </a:stretch>
        </p:blipFill>
        <p:spPr>
          <a:xfrm>
            <a:off x="0" y="0"/>
            <a:ext cx="7259277" cy="6858000"/>
          </a:xfrm>
          <a:solidFill>
            <a:schemeClr val="bg1">
              <a:lumMod val="95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5791200" y="3732875"/>
            <a:ext cx="6225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«Роботизированный комплекс для лиц с утратой зрения»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83B0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05842" y="5885253"/>
            <a:ext cx="841097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115949" y="4725988"/>
            <a:ext cx="3119076" cy="2132012"/>
          </a:xfrm>
          <a:custGeom>
            <a:avLst/>
            <a:gdLst>
              <a:gd name="connsiteX0" fmla="*/ 352177 w 3119076"/>
              <a:gd name="connsiteY0" fmla="*/ 0 h 2132012"/>
              <a:gd name="connsiteX1" fmla="*/ 784505 w 3119076"/>
              <a:gd name="connsiteY1" fmla="*/ 750124 h 2132012"/>
              <a:gd name="connsiteX2" fmla="*/ 961554 w 3119076"/>
              <a:gd name="connsiteY2" fmla="*/ 853163 h 2132012"/>
              <a:gd name="connsiteX3" fmla="*/ 2756745 w 3119076"/>
              <a:gd name="connsiteY3" fmla="*/ 853163 h 2132012"/>
              <a:gd name="connsiteX4" fmla="*/ 3106724 w 3119076"/>
              <a:gd name="connsiteY4" fmla="*/ 1463153 h 2132012"/>
              <a:gd name="connsiteX5" fmla="*/ 3106724 w 3119076"/>
              <a:gd name="connsiteY5" fmla="*/ 1545584 h 2132012"/>
              <a:gd name="connsiteX6" fmla="*/ 2825753 w 3119076"/>
              <a:gd name="connsiteY6" fmla="*/ 2031752 h 2132012"/>
              <a:gd name="connsiteX7" fmla="*/ 2767810 w 3119076"/>
              <a:gd name="connsiteY7" fmla="*/ 2132012 h 2132012"/>
              <a:gd name="connsiteX8" fmla="*/ 0 w 3119076"/>
              <a:gd name="connsiteY8" fmla="*/ 2132012 h 2132012"/>
              <a:gd name="connsiteX9" fmla="*/ 0 w 3119076"/>
              <a:gd name="connsiteY9" fmla="*/ 610482 h 2132012"/>
              <a:gd name="connsiteX10" fmla="*/ 15121 w 3119076"/>
              <a:gd name="connsiteY10" fmla="*/ 584270 h 2132012"/>
              <a:gd name="connsiteX11" fmla="*/ 352177 w 3119076"/>
              <a:gd name="connsiteY11" fmla="*/ 0 h 21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9076" h="2132012">
                <a:moveTo>
                  <a:pt x="352177" y="0"/>
                </a:moveTo>
                <a:cubicBezTo>
                  <a:pt x="352177" y="0"/>
                  <a:pt x="352177" y="0"/>
                  <a:pt x="784505" y="750124"/>
                </a:cubicBezTo>
                <a:cubicBezTo>
                  <a:pt x="821562" y="816069"/>
                  <a:pt x="887441" y="853163"/>
                  <a:pt x="961554" y="853163"/>
                </a:cubicBezTo>
                <a:cubicBezTo>
                  <a:pt x="961554" y="853163"/>
                  <a:pt x="961554" y="853163"/>
                  <a:pt x="2756745" y="853163"/>
                </a:cubicBezTo>
                <a:lnTo>
                  <a:pt x="3106724" y="1463153"/>
                </a:lnTo>
                <a:cubicBezTo>
                  <a:pt x="3123194" y="1487882"/>
                  <a:pt x="3123194" y="1516733"/>
                  <a:pt x="3106724" y="1545584"/>
                </a:cubicBezTo>
                <a:cubicBezTo>
                  <a:pt x="3106724" y="1545584"/>
                  <a:pt x="3106724" y="1545584"/>
                  <a:pt x="2825753" y="2031752"/>
                </a:cubicBezTo>
                <a:lnTo>
                  <a:pt x="2767810" y="2132012"/>
                </a:lnTo>
                <a:lnTo>
                  <a:pt x="0" y="2132012"/>
                </a:lnTo>
                <a:lnTo>
                  <a:pt x="0" y="610482"/>
                </a:lnTo>
                <a:lnTo>
                  <a:pt x="15121" y="584270"/>
                </a:lnTo>
                <a:cubicBezTo>
                  <a:pt x="109013" y="421514"/>
                  <a:pt x="220291" y="228618"/>
                  <a:pt x="352177" y="0"/>
                </a:cubicBezTo>
                <a:close/>
              </a:path>
            </a:pathLst>
          </a:custGeom>
          <a:solidFill>
            <a:schemeClr val="accent2">
              <a:alpha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8008031" y="2547440"/>
            <a:ext cx="894320" cy="877247"/>
            <a:chOff x="9597602" y="2078307"/>
            <a:chExt cx="462328" cy="462328"/>
          </a:xfrm>
        </p:grpSpPr>
        <p:sp>
          <p:nvSpPr>
            <p:cNvPr id="180" name="Oval 179"/>
            <p:cNvSpPr/>
            <p:nvPr/>
          </p:nvSpPr>
          <p:spPr>
            <a:xfrm>
              <a:off x="9597602" y="2078307"/>
              <a:ext cx="462328" cy="4623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9726734" y="2178867"/>
              <a:ext cx="234262" cy="246922"/>
            </a:xfrm>
            <a:custGeom>
              <a:avLst/>
              <a:gdLst>
                <a:gd name="connsiteX0" fmla="*/ 170061 w 1329891"/>
                <a:gd name="connsiteY0" fmla="*/ 1230313 h 1401763"/>
                <a:gd name="connsiteX1" fmla="*/ 1000721 w 1329891"/>
                <a:gd name="connsiteY1" fmla="*/ 1230313 h 1401763"/>
                <a:gd name="connsiteX2" fmla="*/ 1023938 w 1329891"/>
                <a:gd name="connsiteY2" fmla="*/ 1254126 h 1401763"/>
                <a:gd name="connsiteX3" fmla="*/ 170061 w 1329891"/>
                <a:gd name="connsiteY3" fmla="*/ 1254126 h 1401763"/>
                <a:gd name="connsiteX4" fmla="*/ 157163 w 1329891"/>
                <a:gd name="connsiteY4" fmla="*/ 1243543 h 1401763"/>
                <a:gd name="connsiteX5" fmla="*/ 170061 w 1329891"/>
                <a:gd name="connsiteY5" fmla="*/ 1230313 h 1401763"/>
                <a:gd name="connsiteX6" fmla="*/ 848644 w 1329891"/>
                <a:gd name="connsiteY6" fmla="*/ 1103313 h 1401763"/>
                <a:gd name="connsiteX7" fmla="*/ 900447 w 1329891"/>
                <a:gd name="connsiteY7" fmla="*/ 1103313 h 1401763"/>
                <a:gd name="connsiteX8" fmla="*/ 915988 w 1329891"/>
                <a:gd name="connsiteY8" fmla="*/ 1128713 h 1401763"/>
                <a:gd name="connsiteX9" fmla="*/ 768350 w 1329891"/>
                <a:gd name="connsiteY9" fmla="*/ 1128713 h 1401763"/>
                <a:gd name="connsiteX10" fmla="*/ 781301 w 1329891"/>
                <a:gd name="connsiteY10" fmla="*/ 1126173 h 1401763"/>
                <a:gd name="connsiteX11" fmla="*/ 799432 w 1329891"/>
                <a:gd name="connsiteY11" fmla="*/ 1121093 h 1401763"/>
                <a:gd name="connsiteX12" fmla="*/ 814973 w 1329891"/>
                <a:gd name="connsiteY12" fmla="*/ 1116013 h 1401763"/>
                <a:gd name="connsiteX13" fmla="*/ 817563 w 1329891"/>
                <a:gd name="connsiteY13" fmla="*/ 1116013 h 1401763"/>
                <a:gd name="connsiteX14" fmla="*/ 825333 w 1329891"/>
                <a:gd name="connsiteY14" fmla="*/ 1113473 h 1401763"/>
                <a:gd name="connsiteX15" fmla="*/ 827923 w 1329891"/>
                <a:gd name="connsiteY15" fmla="*/ 1113473 h 1401763"/>
                <a:gd name="connsiteX16" fmla="*/ 830513 w 1329891"/>
                <a:gd name="connsiteY16" fmla="*/ 1110933 h 1401763"/>
                <a:gd name="connsiteX17" fmla="*/ 848644 w 1329891"/>
                <a:gd name="connsiteY17" fmla="*/ 1103313 h 1401763"/>
                <a:gd name="connsiteX18" fmla="*/ 170056 w 1329891"/>
                <a:gd name="connsiteY18" fmla="*/ 1103313 h 1401763"/>
                <a:gd name="connsiteX19" fmla="*/ 567167 w 1329891"/>
                <a:gd name="connsiteY19" fmla="*/ 1103313 h 1401763"/>
                <a:gd name="connsiteX20" fmla="*/ 600689 w 1329891"/>
                <a:gd name="connsiteY20" fmla="*/ 1116013 h 1401763"/>
                <a:gd name="connsiteX21" fmla="*/ 613582 w 1329891"/>
                <a:gd name="connsiteY21" fmla="*/ 1121093 h 1401763"/>
                <a:gd name="connsiteX22" fmla="*/ 644526 w 1329891"/>
                <a:gd name="connsiteY22" fmla="*/ 1128713 h 1401763"/>
                <a:gd name="connsiteX23" fmla="*/ 170056 w 1329891"/>
                <a:gd name="connsiteY23" fmla="*/ 1128713 h 1401763"/>
                <a:gd name="connsiteX24" fmla="*/ 157163 w 1329891"/>
                <a:gd name="connsiteY24" fmla="*/ 1116013 h 1401763"/>
                <a:gd name="connsiteX25" fmla="*/ 170056 w 1329891"/>
                <a:gd name="connsiteY25" fmla="*/ 1103313 h 1401763"/>
                <a:gd name="connsiteX26" fmla="*/ 170118 w 1329891"/>
                <a:gd name="connsiteY26" fmla="*/ 979488 h 1401763"/>
                <a:gd name="connsiteX27" fmla="*/ 416255 w 1329891"/>
                <a:gd name="connsiteY27" fmla="*/ 979488 h 1401763"/>
                <a:gd name="connsiteX28" fmla="*/ 431801 w 1329891"/>
                <a:gd name="connsiteY28" fmla="*/ 1001713 h 1401763"/>
                <a:gd name="connsiteX29" fmla="*/ 170118 w 1329891"/>
                <a:gd name="connsiteY29" fmla="*/ 1001713 h 1401763"/>
                <a:gd name="connsiteX30" fmla="*/ 157163 w 1329891"/>
                <a:gd name="connsiteY30" fmla="*/ 989366 h 1401763"/>
                <a:gd name="connsiteX31" fmla="*/ 170118 w 1329891"/>
                <a:gd name="connsiteY31" fmla="*/ 979488 h 1401763"/>
                <a:gd name="connsiteX32" fmla="*/ 170098 w 1329891"/>
                <a:gd name="connsiteY32" fmla="*/ 852488 h 1401763"/>
                <a:gd name="connsiteX33" fmla="*/ 358952 w 1329891"/>
                <a:gd name="connsiteY33" fmla="*/ 852488 h 1401763"/>
                <a:gd name="connsiteX34" fmla="*/ 364126 w 1329891"/>
                <a:gd name="connsiteY34" fmla="*/ 864835 h 1401763"/>
                <a:gd name="connsiteX35" fmla="*/ 364126 w 1329891"/>
                <a:gd name="connsiteY35" fmla="*/ 872244 h 1401763"/>
                <a:gd name="connsiteX36" fmla="*/ 366713 w 1329891"/>
                <a:gd name="connsiteY36" fmla="*/ 874713 h 1401763"/>
                <a:gd name="connsiteX37" fmla="*/ 170098 w 1329891"/>
                <a:gd name="connsiteY37" fmla="*/ 874713 h 1401763"/>
                <a:gd name="connsiteX38" fmla="*/ 157163 w 1329891"/>
                <a:gd name="connsiteY38" fmla="*/ 864835 h 1401763"/>
                <a:gd name="connsiteX39" fmla="*/ 170098 w 1329891"/>
                <a:gd name="connsiteY39" fmla="*/ 852488 h 1401763"/>
                <a:gd name="connsiteX40" fmla="*/ 170152 w 1329891"/>
                <a:gd name="connsiteY40" fmla="*/ 725488 h 1401763"/>
                <a:gd name="connsiteX41" fmla="*/ 357188 w 1329891"/>
                <a:gd name="connsiteY41" fmla="*/ 725488 h 1401763"/>
                <a:gd name="connsiteX42" fmla="*/ 354590 w 1329891"/>
                <a:gd name="connsiteY42" fmla="*/ 747713 h 1401763"/>
                <a:gd name="connsiteX43" fmla="*/ 170152 w 1329891"/>
                <a:gd name="connsiteY43" fmla="*/ 747713 h 1401763"/>
                <a:gd name="connsiteX44" fmla="*/ 157163 w 1329891"/>
                <a:gd name="connsiteY44" fmla="*/ 737835 h 1401763"/>
                <a:gd name="connsiteX45" fmla="*/ 170152 w 1329891"/>
                <a:gd name="connsiteY45" fmla="*/ 725488 h 1401763"/>
                <a:gd name="connsiteX46" fmla="*/ 1019175 w 1329891"/>
                <a:gd name="connsiteY46" fmla="*/ 600075 h 1401763"/>
                <a:gd name="connsiteX47" fmla="*/ 1024164 w 1329891"/>
                <a:gd name="connsiteY47" fmla="*/ 600075 h 1401763"/>
                <a:gd name="connsiteX48" fmla="*/ 1036638 w 1329891"/>
                <a:gd name="connsiteY48" fmla="*/ 610394 h 1401763"/>
                <a:gd name="connsiteX49" fmla="*/ 1031649 w 1329891"/>
                <a:gd name="connsiteY49" fmla="*/ 620713 h 1401763"/>
                <a:gd name="connsiteX50" fmla="*/ 1019175 w 1329891"/>
                <a:gd name="connsiteY50" fmla="*/ 600075 h 1401763"/>
                <a:gd name="connsiteX51" fmla="*/ 170136 w 1329891"/>
                <a:gd name="connsiteY51" fmla="*/ 600075 h 1401763"/>
                <a:gd name="connsiteX52" fmla="*/ 398463 w 1329891"/>
                <a:gd name="connsiteY52" fmla="*/ 600075 h 1401763"/>
                <a:gd name="connsiteX53" fmla="*/ 385490 w 1329891"/>
                <a:gd name="connsiteY53" fmla="*/ 623888 h 1401763"/>
                <a:gd name="connsiteX54" fmla="*/ 170136 w 1329891"/>
                <a:gd name="connsiteY54" fmla="*/ 623888 h 1401763"/>
                <a:gd name="connsiteX55" fmla="*/ 157163 w 1329891"/>
                <a:gd name="connsiteY55" fmla="*/ 610659 h 1401763"/>
                <a:gd name="connsiteX56" fmla="*/ 170136 w 1329891"/>
                <a:gd name="connsiteY56" fmla="*/ 600075 h 1401763"/>
                <a:gd name="connsiteX57" fmla="*/ 709660 w 1329891"/>
                <a:gd name="connsiteY57" fmla="*/ 530225 h 1401763"/>
                <a:gd name="connsiteX58" fmla="*/ 730251 w 1329891"/>
                <a:gd name="connsiteY58" fmla="*/ 553529 h 1401763"/>
                <a:gd name="connsiteX59" fmla="*/ 709660 w 1329891"/>
                <a:gd name="connsiteY59" fmla="*/ 574244 h 1401763"/>
                <a:gd name="connsiteX60" fmla="*/ 508895 w 1329891"/>
                <a:gd name="connsiteY60" fmla="*/ 773621 h 1401763"/>
                <a:gd name="connsiteX61" fmla="*/ 488303 w 1329891"/>
                <a:gd name="connsiteY61" fmla="*/ 796925 h 1401763"/>
                <a:gd name="connsiteX62" fmla="*/ 465138 w 1329891"/>
                <a:gd name="connsiteY62" fmla="*/ 773621 h 1401763"/>
                <a:gd name="connsiteX63" fmla="*/ 709660 w 1329891"/>
                <a:gd name="connsiteY63" fmla="*/ 530225 h 1401763"/>
                <a:gd name="connsiteX64" fmla="*/ 709613 w 1329891"/>
                <a:gd name="connsiteY64" fmla="*/ 504826 h 1401763"/>
                <a:gd name="connsiteX65" fmla="*/ 441325 w 1329891"/>
                <a:gd name="connsiteY65" fmla="*/ 773908 h 1401763"/>
                <a:gd name="connsiteX66" fmla="*/ 709613 w 1329891"/>
                <a:gd name="connsiteY66" fmla="*/ 1042990 h 1401763"/>
                <a:gd name="connsiteX67" fmla="*/ 977901 w 1329891"/>
                <a:gd name="connsiteY67" fmla="*/ 773908 h 1401763"/>
                <a:gd name="connsiteX68" fmla="*/ 709613 w 1329891"/>
                <a:gd name="connsiteY68" fmla="*/ 504826 h 1401763"/>
                <a:gd name="connsiteX69" fmla="*/ 900113 w 1329891"/>
                <a:gd name="connsiteY69" fmla="*/ 473075 h 1401763"/>
                <a:gd name="connsiteX70" fmla="*/ 1023758 w 1329891"/>
                <a:gd name="connsiteY70" fmla="*/ 473075 h 1401763"/>
                <a:gd name="connsiteX71" fmla="*/ 1036638 w 1329891"/>
                <a:gd name="connsiteY71" fmla="*/ 483659 h 1401763"/>
                <a:gd name="connsiteX72" fmla="*/ 1023758 w 1329891"/>
                <a:gd name="connsiteY72" fmla="*/ 496888 h 1401763"/>
                <a:gd name="connsiteX73" fmla="*/ 933600 w 1329891"/>
                <a:gd name="connsiteY73" fmla="*/ 496888 h 1401763"/>
                <a:gd name="connsiteX74" fmla="*/ 920721 w 1329891"/>
                <a:gd name="connsiteY74" fmla="*/ 486305 h 1401763"/>
                <a:gd name="connsiteX75" fmla="*/ 912993 w 1329891"/>
                <a:gd name="connsiteY75" fmla="*/ 481013 h 1401763"/>
                <a:gd name="connsiteX76" fmla="*/ 900113 w 1329891"/>
                <a:gd name="connsiteY76" fmla="*/ 473075 h 1401763"/>
                <a:gd name="connsiteX77" fmla="*/ 170069 w 1329891"/>
                <a:gd name="connsiteY77" fmla="*/ 473075 h 1401763"/>
                <a:gd name="connsiteX78" fmla="*/ 515938 w 1329891"/>
                <a:gd name="connsiteY78" fmla="*/ 473075 h 1401763"/>
                <a:gd name="connsiteX79" fmla="*/ 500451 w 1329891"/>
                <a:gd name="connsiteY79" fmla="*/ 483659 h 1401763"/>
                <a:gd name="connsiteX80" fmla="*/ 482384 w 1329891"/>
                <a:gd name="connsiteY80" fmla="*/ 496888 h 1401763"/>
                <a:gd name="connsiteX81" fmla="*/ 170069 w 1329891"/>
                <a:gd name="connsiteY81" fmla="*/ 496888 h 1401763"/>
                <a:gd name="connsiteX82" fmla="*/ 157163 w 1329891"/>
                <a:gd name="connsiteY82" fmla="*/ 483659 h 1401763"/>
                <a:gd name="connsiteX83" fmla="*/ 170069 w 1329891"/>
                <a:gd name="connsiteY83" fmla="*/ 473075 h 1401763"/>
                <a:gd name="connsiteX84" fmla="*/ 709733 w 1329891"/>
                <a:gd name="connsiteY84" fmla="*/ 444501 h 1401763"/>
                <a:gd name="connsiteX85" fmla="*/ 1036878 w 1329891"/>
                <a:gd name="connsiteY85" fmla="*/ 774018 h 1401763"/>
                <a:gd name="connsiteX86" fmla="*/ 982783 w 1329891"/>
                <a:gd name="connsiteY86" fmla="*/ 955642 h 1401763"/>
                <a:gd name="connsiteX87" fmla="*/ 1031726 w 1329891"/>
                <a:gd name="connsiteY87" fmla="*/ 1004940 h 1401763"/>
                <a:gd name="connsiteX88" fmla="*/ 1080669 w 1329891"/>
                <a:gd name="connsiteY88" fmla="*/ 1030886 h 1401763"/>
                <a:gd name="connsiteX89" fmla="*/ 1304776 w 1329891"/>
                <a:gd name="connsiteY89" fmla="*/ 1256618 h 1401763"/>
                <a:gd name="connsiteX90" fmla="*/ 1304776 w 1329891"/>
                <a:gd name="connsiteY90" fmla="*/ 1375971 h 1401763"/>
                <a:gd name="connsiteX91" fmla="*/ 1186282 w 1329891"/>
                <a:gd name="connsiteY91" fmla="*/ 1375971 h 1401763"/>
                <a:gd name="connsiteX92" fmla="*/ 962175 w 1329891"/>
                <a:gd name="connsiteY92" fmla="*/ 1150239 h 1401763"/>
                <a:gd name="connsiteX93" fmla="*/ 938992 w 1329891"/>
                <a:gd name="connsiteY93" fmla="*/ 1100941 h 1401763"/>
                <a:gd name="connsiteX94" fmla="*/ 887473 w 1329891"/>
                <a:gd name="connsiteY94" fmla="*/ 1049048 h 1401763"/>
                <a:gd name="connsiteX95" fmla="*/ 709733 w 1329891"/>
                <a:gd name="connsiteY95" fmla="*/ 1103536 h 1401763"/>
                <a:gd name="connsiteX96" fmla="*/ 382588 w 1329891"/>
                <a:gd name="connsiteY96" fmla="*/ 774018 h 1401763"/>
                <a:gd name="connsiteX97" fmla="*/ 709733 w 1329891"/>
                <a:gd name="connsiteY97" fmla="*/ 444501 h 1401763"/>
                <a:gd name="connsiteX98" fmla="*/ 170059 w 1329891"/>
                <a:gd name="connsiteY98" fmla="*/ 346075 h 1401763"/>
                <a:gd name="connsiteX99" fmla="*/ 1023742 w 1329891"/>
                <a:gd name="connsiteY99" fmla="*/ 346075 h 1401763"/>
                <a:gd name="connsiteX100" fmla="*/ 1036638 w 1329891"/>
                <a:gd name="connsiteY100" fmla="*/ 359304 h 1401763"/>
                <a:gd name="connsiteX101" fmla="*/ 1023742 w 1329891"/>
                <a:gd name="connsiteY101" fmla="*/ 369888 h 1401763"/>
                <a:gd name="connsiteX102" fmla="*/ 170059 w 1329891"/>
                <a:gd name="connsiteY102" fmla="*/ 369888 h 1401763"/>
                <a:gd name="connsiteX103" fmla="*/ 157163 w 1329891"/>
                <a:gd name="connsiteY103" fmla="*/ 359304 h 1401763"/>
                <a:gd name="connsiteX104" fmla="*/ 170059 w 1329891"/>
                <a:gd name="connsiteY104" fmla="*/ 346075 h 1401763"/>
                <a:gd name="connsiteX105" fmla="*/ 170059 w 1329891"/>
                <a:gd name="connsiteY105" fmla="*/ 219075 h 1401763"/>
                <a:gd name="connsiteX106" fmla="*/ 1023742 w 1329891"/>
                <a:gd name="connsiteY106" fmla="*/ 219075 h 1401763"/>
                <a:gd name="connsiteX107" fmla="*/ 1036638 w 1329891"/>
                <a:gd name="connsiteY107" fmla="*/ 232569 h 1401763"/>
                <a:gd name="connsiteX108" fmla="*/ 1023742 w 1329891"/>
                <a:gd name="connsiteY108" fmla="*/ 246063 h 1401763"/>
                <a:gd name="connsiteX109" fmla="*/ 170059 w 1329891"/>
                <a:gd name="connsiteY109" fmla="*/ 246063 h 1401763"/>
                <a:gd name="connsiteX110" fmla="*/ 157163 w 1329891"/>
                <a:gd name="connsiteY110" fmla="*/ 232569 h 1401763"/>
                <a:gd name="connsiteX111" fmla="*/ 170059 w 1329891"/>
                <a:gd name="connsiteY111" fmla="*/ 219075 h 1401763"/>
                <a:gd name="connsiteX112" fmla="*/ 433172 w 1329891"/>
                <a:gd name="connsiteY112" fmla="*/ 0 h 1401763"/>
                <a:gd name="connsiteX113" fmla="*/ 760628 w 1329891"/>
                <a:gd name="connsiteY113" fmla="*/ 0 h 1401763"/>
                <a:gd name="connsiteX114" fmla="*/ 845716 w 1329891"/>
                <a:gd name="connsiteY114" fmla="*/ 75141 h 1401763"/>
                <a:gd name="connsiteX115" fmla="*/ 1033939 w 1329891"/>
                <a:gd name="connsiteY115" fmla="*/ 75141 h 1401763"/>
                <a:gd name="connsiteX116" fmla="*/ 1062302 w 1329891"/>
                <a:gd name="connsiteY116" fmla="*/ 75141 h 1401763"/>
                <a:gd name="connsiteX117" fmla="*/ 1064880 w 1329891"/>
                <a:gd name="connsiteY117" fmla="*/ 75141 h 1401763"/>
                <a:gd name="connsiteX118" fmla="*/ 1193800 w 1329891"/>
                <a:gd name="connsiteY118" fmla="*/ 209876 h 1401763"/>
                <a:gd name="connsiteX119" fmla="*/ 1193800 w 1329891"/>
                <a:gd name="connsiteY119" fmla="*/ 1103791 h 1401763"/>
                <a:gd name="connsiteX120" fmla="*/ 1137075 w 1329891"/>
                <a:gd name="connsiteY120" fmla="*/ 1044197 h 1401763"/>
                <a:gd name="connsiteX121" fmla="*/ 1137075 w 1329891"/>
                <a:gd name="connsiteY121" fmla="*/ 209876 h 1401763"/>
                <a:gd name="connsiteX122" fmla="*/ 1062302 w 1329891"/>
                <a:gd name="connsiteY122" fmla="*/ 137326 h 1401763"/>
                <a:gd name="connsiteX123" fmla="*/ 131498 w 1329891"/>
                <a:gd name="connsiteY123" fmla="*/ 137326 h 1401763"/>
                <a:gd name="connsiteX124" fmla="*/ 118606 w 1329891"/>
                <a:gd name="connsiteY124" fmla="*/ 139917 h 1401763"/>
                <a:gd name="connsiteX125" fmla="*/ 113450 w 1329891"/>
                <a:gd name="connsiteY125" fmla="*/ 139917 h 1401763"/>
                <a:gd name="connsiteX126" fmla="*/ 103136 w 1329891"/>
                <a:gd name="connsiteY126" fmla="*/ 142508 h 1401763"/>
                <a:gd name="connsiteX127" fmla="*/ 100558 w 1329891"/>
                <a:gd name="connsiteY127" fmla="*/ 145099 h 1401763"/>
                <a:gd name="connsiteX128" fmla="*/ 90244 w 1329891"/>
                <a:gd name="connsiteY128" fmla="*/ 150281 h 1401763"/>
                <a:gd name="connsiteX129" fmla="*/ 79930 w 1329891"/>
                <a:gd name="connsiteY129" fmla="*/ 158055 h 1401763"/>
                <a:gd name="connsiteX130" fmla="*/ 79930 w 1329891"/>
                <a:gd name="connsiteY130" fmla="*/ 160646 h 1401763"/>
                <a:gd name="connsiteX131" fmla="*/ 69617 w 1329891"/>
                <a:gd name="connsiteY131" fmla="*/ 171010 h 1401763"/>
                <a:gd name="connsiteX132" fmla="*/ 64460 w 1329891"/>
                <a:gd name="connsiteY132" fmla="*/ 183965 h 1401763"/>
                <a:gd name="connsiteX133" fmla="*/ 61882 w 1329891"/>
                <a:gd name="connsiteY133" fmla="*/ 183965 h 1401763"/>
                <a:gd name="connsiteX134" fmla="*/ 56725 w 1329891"/>
                <a:gd name="connsiteY134" fmla="*/ 212467 h 1401763"/>
                <a:gd name="connsiteX135" fmla="*/ 56725 w 1329891"/>
                <a:gd name="connsiteY135" fmla="*/ 1267028 h 1401763"/>
                <a:gd name="connsiteX136" fmla="*/ 79930 w 1329891"/>
                <a:gd name="connsiteY136" fmla="*/ 1318849 h 1401763"/>
                <a:gd name="connsiteX137" fmla="*/ 82509 w 1329891"/>
                <a:gd name="connsiteY137" fmla="*/ 1321440 h 1401763"/>
                <a:gd name="connsiteX138" fmla="*/ 90244 w 1329891"/>
                <a:gd name="connsiteY138" fmla="*/ 1326622 h 1401763"/>
                <a:gd name="connsiteX139" fmla="*/ 131498 w 1329891"/>
                <a:gd name="connsiteY139" fmla="*/ 1339578 h 1401763"/>
                <a:gd name="connsiteX140" fmla="*/ 1062302 w 1329891"/>
                <a:gd name="connsiteY140" fmla="*/ 1339578 h 1401763"/>
                <a:gd name="connsiteX141" fmla="*/ 1098399 w 1329891"/>
                <a:gd name="connsiteY141" fmla="*/ 1329213 h 1401763"/>
                <a:gd name="connsiteX142" fmla="*/ 1142232 w 1329891"/>
                <a:gd name="connsiteY142" fmla="*/ 1373261 h 1401763"/>
                <a:gd name="connsiteX143" fmla="*/ 1064880 w 1329891"/>
                <a:gd name="connsiteY143" fmla="*/ 1401763 h 1401763"/>
                <a:gd name="connsiteX144" fmla="*/ 1062302 w 1329891"/>
                <a:gd name="connsiteY144" fmla="*/ 1401763 h 1401763"/>
                <a:gd name="connsiteX145" fmla="*/ 131498 w 1329891"/>
                <a:gd name="connsiteY145" fmla="*/ 1401763 h 1401763"/>
                <a:gd name="connsiteX146" fmla="*/ 77352 w 1329891"/>
                <a:gd name="connsiteY146" fmla="*/ 1388808 h 1401763"/>
                <a:gd name="connsiteX147" fmla="*/ 0 w 1329891"/>
                <a:gd name="connsiteY147" fmla="*/ 1267028 h 1401763"/>
                <a:gd name="connsiteX148" fmla="*/ 0 w 1329891"/>
                <a:gd name="connsiteY148" fmla="*/ 1264437 h 1401763"/>
                <a:gd name="connsiteX149" fmla="*/ 0 w 1329891"/>
                <a:gd name="connsiteY149" fmla="*/ 212467 h 1401763"/>
                <a:gd name="connsiteX150" fmla="*/ 0 w 1329891"/>
                <a:gd name="connsiteY150" fmla="*/ 209876 h 1401763"/>
                <a:gd name="connsiteX151" fmla="*/ 77352 w 1329891"/>
                <a:gd name="connsiteY151" fmla="*/ 88096 h 1401763"/>
                <a:gd name="connsiteX152" fmla="*/ 95401 w 1329891"/>
                <a:gd name="connsiteY152" fmla="*/ 82914 h 1401763"/>
                <a:gd name="connsiteX153" fmla="*/ 103136 w 1329891"/>
                <a:gd name="connsiteY153" fmla="*/ 80323 h 1401763"/>
                <a:gd name="connsiteX154" fmla="*/ 126342 w 1329891"/>
                <a:gd name="connsiteY154" fmla="*/ 77732 h 1401763"/>
                <a:gd name="connsiteX155" fmla="*/ 128920 w 1329891"/>
                <a:gd name="connsiteY155" fmla="*/ 75141 h 1401763"/>
                <a:gd name="connsiteX156" fmla="*/ 131498 w 1329891"/>
                <a:gd name="connsiteY156" fmla="*/ 75141 h 1401763"/>
                <a:gd name="connsiteX157" fmla="*/ 348084 w 1329891"/>
                <a:gd name="connsiteY157" fmla="*/ 75141 h 1401763"/>
                <a:gd name="connsiteX158" fmla="*/ 433172 w 1329891"/>
                <a:gd name="connsiteY158" fmla="*/ 0 h 1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1329891" h="1401763">
                  <a:moveTo>
                    <a:pt x="170061" y="1230313"/>
                  </a:moveTo>
                  <a:cubicBezTo>
                    <a:pt x="170061" y="1230313"/>
                    <a:pt x="170061" y="1230313"/>
                    <a:pt x="1000721" y="1230313"/>
                  </a:cubicBezTo>
                  <a:cubicBezTo>
                    <a:pt x="1000721" y="1230313"/>
                    <a:pt x="1000721" y="1230313"/>
                    <a:pt x="1023938" y="1254126"/>
                  </a:cubicBezTo>
                  <a:cubicBezTo>
                    <a:pt x="1023938" y="1254126"/>
                    <a:pt x="1023938" y="1254126"/>
                    <a:pt x="170061" y="1254126"/>
                  </a:cubicBezTo>
                  <a:cubicBezTo>
                    <a:pt x="164902" y="1254126"/>
                    <a:pt x="157163" y="1248834"/>
                    <a:pt x="157163" y="1243543"/>
                  </a:cubicBezTo>
                  <a:cubicBezTo>
                    <a:pt x="157163" y="1235605"/>
                    <a:pt x="164902" y="1230313"/>
                    <a:pt x="170061" y="1230313"/>
                  </a:cubicBezTo>
                  <a:close/>
                  <a:moveTo>
                    <a:pt x="848644" y="1103313"/>
                  </a:moveTo>
                  <a:lnTo>
                    <a:pt x="900447" y="1103313"/>
                  </a:lnTo>
                  <a:cubicBezTo>
                    <a:pt x="900447" y="1103313"/>
                    <a:pt x="900447" y="1103313"/>
                    <a:pt x="915988" y="1128713"/>
                  </a:cubicBezTo>
                  <a:cubicBezTo>
                    <a:pt x="915988" y="1128713"/>
                    <a:pt x="915988" y="1128713"/>
                    <a:pt x="768350" y="1128713"/>
                  </a:cubicBezTo>
                  <a:cubicBezTo>
                    <a:pt x="773530" y="1128713"/>
                    <a:pt x="776120" y="1126173"/>
                    <a:pt x="781301" y="1126173"/>
                  </a:cubicBezTo>
                  <a:cubicBezTo>
                    <a:pt x="786481" y="1123633"/>
                    <a:pt x="791661" y="1123633"/>
                    <a:pt x="799432" y="1121093"/>
                  </a:cubicBezTo>
                  <a:cubicBezTo>
                    <a:pt x="804612" y="1121093"/>
                    <a:pt x="809792" y="1118553"/>
                    <a:pt x="814973" y="1116013"/>
                  </a:cubicBezTo>
                  <a:cubicBezTo>
                    <a:pt x="814973" y="1116013"/>
                    <a:pt x="814973" y="1116013"/>
                    <a:pt x="817563" y="1116013"/>
                  </a:cubicBezTo>
                  <a:cubicBezTo>
                    <a:pt x="820153" y="1116013"/>
                    <a:pt x="822743" y="1113473"/>
                    <a:pt x="825333" y="1113473"/>
                  </a:cubicBezTo>
                  <a:cubicBezTo>
                    <a:pt x="827923" y="1113473"/>
                    <a:pt x="827923" y="1113473"/>
                    <a:pt x="827923" y="1113473"/>
                  </a:cubicBezTo>
                  <a:cubicBezTo>
                    <a:pt x="830513" y="1113473"/>
                    <a:pt x="830513" y="1110933"/>
                    <a:pt x="830513" y="1110933"/>
                  </a:cubicBezTo>
                  <a:cubicBezTo>
                    <a:pt x="838284" y="1108393"/>
                    <a:pt x="843464" y="1105853"/>
                    <a:pt x="848644" y="1103313"/>
                  </a:cubicBezTo>
                  <a:close/>
                  <a:moveTo>
                    <a:pt x="170056" y="1103313"/>
                  </a:moveTo>
                  <a:cubicBezTo>
                    <a:pt x="170056" y="1103313"/>
                    <a:pt x="170056" y="1103313"/>
                    <a:pt x="567167" y="1103313"/>
                  </a:cubicBezTo>
                  <a:cubicBezTo>
                    <a:pt x="577481" y="1108393"/>
                    <a:pt x="590375" y="1113473"/>
                    <a:pt x="600689" y="1116013"/>
                  </a:cubicBezTo>
                  <a:cubicBezTo>
                    <a:pt x="605846" y="1118553"/>
                    <a:pt x="608425" y="1118553"/>
                    <a:pt x="613582" y="1121093"/>
                  </a:cubicBezTo>
                  <a:cubicBezTo>
                    <a:pt x="623897" y="1123633"/>
                    <a:pt x="634211" y="1126173"/>
                    <a:pt x="644526" y="1128713"/>
                  </a:cubicBezTo>
                  <a:cubicBezTo>
                    <a:pt x="644526" y="1128713"/>
                    <a:pt x="644526" y="1128713"/>
                    <a:pt x="170056" y="1128713"/>
                  </a:cubicBezTo>
                  <a:cubicBezTo>
                    <a:pt x="164899" y="1128713"/>
                    <a:pt x="157163" y="1123633"/>
                    <a:pt x="157163" y="1116013"/>
                  </a:cubicBezTo>
                  <a:cubicBezTo>
                    <a:pt x="157163" y="1110933"/>
                    <a:pt x="164899" y="1103313"/>
                    <a:pt x="170056" y="1103313"/>
                  </a:cubicBezTo>
                  <a:close/>
                  <a:moveTo>
                    <a:pt x="170118" y="979488"/>
                  </a:moveTo>
                  <a:lnTo>
                    <a:pt x="416255" y="979488"/>
                  </a:lnTo>
                  <a:cubicBezTo>
                    <a:pt x="421437" y="986896"/>
                    <a:pt x="426619" y="994305"/>
                    <a:pt x="431801" y="1001713"/>
                  </a:cubicBezTo>
                  <a:cubicBezTo>
                    <a:pt x="431801" y="1001713"/>
                    <a:pt x="431801" y="1001713"/>
                    <a:pt x="170118" y="1001713"/>
                  </a:cubicBezTo>
                  <a:cubicBezTo>
                    <a:pt x="164936" y="1001713"/>
                    <a:pt x="157163" y="996774"/>
                    <a:pt x="157163" y="989366"/>
                  </a:cubicBezTo>
                  <a:cubicBezTo>
                    <a:pt x="157163" y="984427"/>
                    <a:pt x="164936" y="979488"/>
                    <a:pt x="170118" y="979488"/>
                  </a:cubicBezTo>
                  <a:close/>
                  <a:moveTo>
                    <a:pt x="170098" y="852488"/>
                  </a:moveTo>
                  <a:cubicBezTo>
                    <a:pt x="170098" y="852488"/>
                    <a:pt x="170098" y="852488"/>
                    <a:pt x="358952" y="852488"/>
                  </a:cubicBezTo>
                  <a:cubicBezTo>
                    <a:pt x="361539" y="857427"/>
                    <a:pt x="361539" y="859896"/>
                    <a:pt x="364126" y="864835"/>
                  </a:cubicBezTo>
                  <a:cubicBezTo>
                    <a:pt x="364126" y="867305"/>
                    <a:pt x="364126" y="869774"/>
                    <a:pt x="364126" y="872244"/>
                  </a:cubicBezTo>
                  <a:cubicBezTo>
                    <a:pt x="364126" y="872244"/>
                    <a:pt x="366713" y="874713"/>
                    <a:pt x="366713" y="874713"/>
                  </a:cubicBezTo>
                  <a:cubicBezTo>
                    <a:pt x="366713" y="874713"/>
                    <a:pt x="366713" y="874713"/>
                    <a:pt x="170098" y="874713"/>
                  </a:cubicBezTo>
                  <a:cubicBezTo>
                    <a:pt x="164924" y="874713"/>
                    <a:pt x="157163" y="869774"/>
                    <a:pt x="157163" y="864835"/>
                  </a:cubicBezTo>
                  <a:cubicBezTo>
                    <a:pt x="157163" y="857427"/>
                    <a:pt x="164924" y="852488"/>
                    <a:pt x="170098" y="852488"/>
                  </a:cubicBezTo>
                  <a:close/>
                  <a:moveTo>
                    <a:pt x="170152" y="725488"/>
                  </a:moveTo>
                  <a:cubicBezTo>
                    <a:pt x="170152" y="725488"/>
                    <a:pt x="170152" y="725488"/>
                    <a:pt x="357188" y="725488"/>
                  </a:cubicBezTo>
                  <a:cubicBezTo>
                    <a:pt x="354590" y="732896"/>
                    <a:pt x="354590" y="740305"/>
                    <a:pt x="354590" y="747713"/>
                  </a:cubicBezTo>
                  <a:cubicBezTo>
                    <a:pt x="354590" y="747713"/>
                    <a:pt x="354590" y="747713"/>
                    <a:pt x="170152" y="747713"/>
                  </a:cubicBezTo>
                  <a:cubicBezTo>
                    <a:pt x="164956" y="747713"/>
                    <a:pt x="157163" y="745244"/>
                    <a:pt x="157163" y="737835"/>
                  </a:cubicBezTo>
                  <a:cubicBezTo>
                    <a:pt x="157163" y="730427"/>
                    <a:pt x="164956" y="725488"/>
                    <a:pt x="170152" y="725488"/>
                  </a:cubicBezTo>
                  <a:close/>
                  <a:moveTo>
                    <a:pt x="1019175" y="600075"/>
                  </a:moveTo>
                  <a:cubicBezTo>
                    <a:pt x="1019175" y="600075"/>
                    <a:pt x="1019175" y="600075"/>
                    <a:pt x="1024164" y="600075"/>
                  </a:cubicBezTo>
                  <a:cubicBezTo>
                    <a:pt x="1029154" y="600075"/>
                    <a:pt x="1036638" y="605235"/>
                    <a:pt x="1036638" y="610394"/>
                  </a:cubicBezTo>
                  <a:cubicBezTo>
                    <a:pt x="1036638" y="615554"/>
                    <a:pt x="1034143" y="618133"/>
                    <a:pt x="1031649" y="620713"/>
                  </a:cubicBezTo>
                  <a:cubicBezTo>
                    <a:pt x="1026659" y="612974"/>
                    <a:pt x="1024164" y="605235"/>
                    <a:pt x="1019175" y="600075"/>
                  </a:cubicBezTo>
                  <a:close/>
                  <a:moveTo>
                    <a:pt x="170136" y="600075"/>
                  </a:moveTo>
                  <a:cubicBezTo>
                    <a:pt x="170136" y="600075"/>
                    <a:pt x="170136" y="600075"/>
                    <a:pt x="398463" y="600075"/>
                  </a:cubicBezTo>
                  <a:cubicBezTo>
                    <a:pt x="393274" y="605367"/>
                    <a:pt x="390679" y="615950"/>
                    <a:pt x="385490" y="623888"/>
                  </a:cubicBezTo>
                  <a:cubicBezTo>
                    <a:pt x="385490" y="623888"/>
                    <a:pt x="385490" y="623888"/>
                    <a:pt x="170136" y="623888"/>
                  </a:cubicBezTo>
                  <a:cubicBezTo>
                    <a:pt x="164947" y="623888"/>
                    <a:pt x="157163" y="618596"/>
                    <a:pt x="157163" y="610659"/>
                  </a:cubicBezTo>
                  <a:cubicBezTo>
                    <a:pt x="157163" y="605367"/>
                    <a:pt x="164947" y="600075"/>
                    <a:pt x="170136" y="600075"/>
                  </a:cubicBezTo>
                  <a:close/>
                  <a:moveTo>
                    <a:pt x="709660" y="530225"/>
                  </a:moveTo>
                  <a:cubicBezTo>
                    <a:pt x="719955" y="530225"/>
                    <a:pt x="730251" y="540582"/>
                    <a:pt x="730251" y="553529"/>
                  </a:cubicBezTo>
                  <a:cubicBezTo>
                    <a:pt x="730251" y="563886"/>
                    <a:pt x="719955" y="574244"/>
                    <a:pt x="709660" y="574244"/>
                  </a:cubicBezTo>
                  <a:cubicBezTo>
                    <a:pt x="598981" y="574244"/>
                    <a:pt x="508895" y="664870"/>
                    <a:pt x="508895" y="773621"/>
                  </a:cubicBezTo>
                  <a:cubicBezTo>
                    <a:pt x="508895" y="786568"/>
                    <a:pt x="501173" y="796925"/>
                    <a:pt x="488303" y="796925"/>
                  </a:cubicBezTo>
                  <a:cubicBezTo>
                    <a:pt x="475434" y="796925"/>
                    <a:pt x="465138" y="786568"/>
                    <a:pt x="465138" y="773621"/>
                  </a:cubicBezTo>
                  <a:cubicBezTo>
                    <a:pt x="465138" y="638977"/>
                    <a:pt x="575816" y="530225"/>
                    <a:pt x="709660" y="530225"/>
                  </a:cubicBezTo>
                  <a:close/>
                  <a:moveTo>
                    <a:pt x="709613" y="504826"/>
                  </a:moveTo>
                  <a:cubicBezTo>
                    <a:pt x="561442" y="504826"/>
                    <a:pt x="441325" y="625298"/>
                    <a:pt x="441325" y="773908"/>
                  </a:cubicBezTo>
                  <a:cubicBezTo>
                    <a:pt x="441325" y="922518"/>
                    <a:pt x="561442" y="1042990"/>
                    <a:pt x="709613" y="1042990"/>
                  </a:cubicBezTo>
                  <a:cubicBezTo>
                    <a:pt x="857784" y="1042990"/>
                    <a:pt x="977901" y="922518"/>
                    <a:pt x="977901" y="773908"/>
                  </a:cubicBezTo>
                  <a:cubicBezTo>
                    <a:pt x="977901" y="625298"/>
                    <a:pt x="857784" y="504826"/>
                    <a:pt x="709613" y="504826"/>
                  </a:cubicBezTo>
                  <a:close/>
                  <a:moveTo>
                    <a:pt x="900113" y="473075"/>
                  </a:moveTo>
                  <a:cubicBezTo>
                    <a:pt x="900113" y="473075"/>
                    <a:pt x="900113" y="473075"/>
                    <a:pt x="1023758" y="473075"/>
                  </a:cubicBezTo>
                  <a:cubicBezTo>
                    <a:pt x="1028910" y="473075"/>
                    <a:pt x="1036638" y="478367"/>
                    <a:pt x="1036638" y="483659"/>
                  </a:cubicBezTo>
                  <a:cubicBezTo>
                    <a:pt x="1036638" y="491596"/>
                    <a:pt x="1028910" y="496888"/>
                    <a:pt x="1023758" y="496888"/>
                  </a:cubicBezTo>
                  <a:cubicBezTo>
                    <a:pt x="1023758" y="496888"/>
                    <a:pt x="1023758" y="496888"/>
                    <a:pt x="933600" y="496888"/>
                  </a:cubicBezTo>
                  <a:cubicBezTo>
                    <a:pt x="928448" y="494242"/>
                    <a:pt x="925872" y="491596"/>
                    <a:pt x="920721" y="486305"/>
                  </a:cubicBezTo>
                  <a:cubicBezTo>
                    <a:pt x="918145" y="486305"/>
                    <a:pt x="915569" y="483659"/>
                    <a:pt x="912993" y="481013"/>
                  </a:cubicBezTo>
                  <a:cubicBezTo>
                    <a:pt x="907841" y="478367"/>
                    <a:pt x="905265" y="475721"/>
                    <a:pt x="900113" y="473075"/>
                  </a:cubicBezTo>
                  <a:close/>
                  <a:moveTo>
                    <a:pt x="170069" y="473075"/>
                  </a:moveTo>
                  <a:cubicBezTo>
                    <a:pt x="170069" y="473075"/>
                    <a:pt x="170069" y="473075"/>
                    <a:pt x="515938" y="473075"/>
                  </a:cubicBezTo>
                  <a:cubicBezTo>
                    <a:pt x="510776" y="475721"/>
                    <a:pt x="505614" y="481013"/>
                    <a:pt x="500451" y="483659"/>
                  </a:cubicBezTo>
                  <a:cubicBezTo>
                    <a:pt x="495289" y="488950"/>
                    <a:pt x="487546" y="491596"/>
                    <a:pt x="482384" y="496888"/>
                  </a:cubicBezTo>
                  <a:cubicBezTo>
                    <a:pt x="482384" y="496888"/>
                    <a:pt x="482384" y="496888"/>
                    <a:pt x="170069" y="496888"/>
                  </a:cubicBezTo>
                  <a:cubicBezTo>
                    <a:pt x="164906" y="496888"/>
                    <a:pt x="157163" y="491596"/>
                    <a:pt x="157163" y="483659"/>
                  </a:cubicBezTo>
                  <a:cubicBezTo>
                    <a:pt x="157163" y="478367"/>
                    <a:pt x="164906" y="473075"/>
                    <a:pt x="170069" y="473075"/>
                  </a:cubicBezTo>
                  <a:close/>
                  <a:moveTo>
                    <a:pt x="709733" y="444501"/>
                  </a:moveTo>
                  <a:cubicBezTo>
                    <a:pt x="890049" y="444501"/>
                    <a:pt x="1036878" y="592395"/>
                    <a:pt x="1036878" y="774018"/>
                  </a:cubicBezTo>
                  <a:cubicBezTo>
                    <a:pt x="1036878" y="841478"/>
                    <a:pt x="1016270" y="903749"/>
                    <a:pt x="982783" y="955642"/>
                  </a:cubicBezTo>
                  <a:cubicBezTo>
                    <a:pt x="982783" y="955642"/>
                    <a:pt x="982783" y="955642"/>
                    <a:pt x="1031726" y="1004940"/>
                  </a:cubicBezTo>
                  <a:cubicBezTo>
                    <a:pt x="1049757" y="1007534"/>
                    <a:pt x="1067789" y="1015318"/>
                    <a:pt x="1080669" y="1030886"/>
                  </a:cubicBezTo>
                  <a:cubicBezTo>
                    <a:pt x="1080669" y="1030886"/>
                    <a:pt x="1080669" y="1030886"/>
                    <a:pt x="1304776" y="1256618"/>
                  </a:cubicBezTo>
                  <a:cubicBezTo>
                    <a:pt x="1338263" y="1290348"/>
                    <a:pt x="1338263" y="1342241"/>
                    <a:pt x="1304776" y="1375971"/>
                  </a:cubicBezTo>
                  <a:cubicBezTo>
                    <a:pt x="1273864" y="1409701"/>
                    <a:pt x="1219770" y="1409701"/>
                    <a:pt x="1186282" y="1375971"/>
                  </a:cubicBezTo>
                  <a:cubicBezTo>
                    <a:pt x="1186282" y="1375971"/>
                    <a:pt x="1186282" y="1375971"/>
                    <a:pt x="962175" y="1150239"/>
                  </a:cubicBezTo>
                  <a:cubicBezTo>
                    <a:pt x="949296" y="1137266"/>
                    <a:pt x="941568" y="1119103"/>
                    <a:pt x="938992" y="1100941"/>
                  </a:cubicBezTo>
                  <a:cubicBezTo>
                    <a:pt x="938992" y="1100941"/>
                    <a:pt x="938992" y="1100941"/>
                    <a:pt x="887473" y="1049048"/>
                  </a:cubicBezTo>
                  <a:cubicBezTo>
                    <a:pt x="835954" y="1085373"/>
                    <a:pt x="774131" y="1103536"/>
                    <a:pt x="709733" y="1103536"/>
                  </a:cubicBezTo>
                  <a:cubicBezTo>
                    <a:pt x="529417" y="1103536"/>
                    <a:pt x="382588" y="955642"/>
                    <a:pt x="382588" y="774018"/>
                  </a:cubicBezTo>
                  <a:cubicBezTo>
                    <a:pt x="382588" y="592395"/>
                    <a:pt x="529417" y="444501"/>
                    <a:pt x="709733" y="444501"/>
                  </a:cubicBezTo>
                  <a:close/>
                  <a:moveTo>
                    <a:pt x="170059" y="346075"/>
                  </a:moveTo>
                  <a:cubicBezTo>
                    <a:pt x="170059" y="346075"/>
                    <a:pt x="170059" y="346075"/>
                    <a:pt x="1023742" y="346075"/>
                  </a:cubicBezTo>
                  <a:cubicBezTo>
                    <a:pt x="1031480" y="346075"/>
                    <a:pt x="1036638" y="351367"/>
                    <a:pt x="1036638" y="359304"/>
                  </a:cubicBezTo>
                  <a:cubicBezTo>
                    <a:pt x="1036638" y="364596"/>
                    <a:pt x="1031480" y="369888"/>
                    <a:pt x="1023742" y="369888"/>
                  </a:cubicBezTo>
                  <a:cubicBezTo>
                    <a:pt x="1023742" y="369888"/>
                    <a:pt x="1023742" y="369888"/>
                    <a:pt x="170059" y="369888"/>
                  </a:cubicBezTo>
                  <a:cubicBezTo>
                    <a:pt x="162321" y="369888"/>
                    <a:pt x="157163" y="364596"/>
                    <a:pt x="157163" y="359304"/>
                  </a:cubicBezTo>
                  <a:cubicBezTo>
                    <a:pt x="157163" y="351367"/>
                    <a:pt x="162321" y="346075"/>
                    <a:pt x="170059" y="346075"/>
                  </a:cubicBezTo>
                  <a:close/>
                  <a:moveTo>
                    <a:pt x="170059" y="219075"/>
                  </a:moveTo>
                  <a:cubicBezTo>
                    <a:pt x="170059" y="219075"/>
                    <a:pt x="170059" y="219075"/>
                    <a:pt x="1023742" y="219075"/>
                  </a:cubicBezTo>
                  <a:cubicBezTo>
                    <a:pt x="1031480" y="219075"/>
                    <a:pt x="1036638" y="227171"/>
                    <a:pt x="1036638" y="232569"/>
                  </a:cubicBezTo>
                  <a:cubicBezTo>
                    <a:pt x="1036638" y="240665"/>
                    <a:pt x="1031480" y="246063"/>
                    <a:pt x="1023742" y="246063"/>
                  </a:cubicBezTo>
                  <a:cubicBezTo>
                    <a:pt x="1023742" y="246063"/>
                    <a:pt x="1023742" y="246063"/>
                    <a:pt x="170059" y="246063"/>
                  </a:cubicBezTo>
                  <a:cubicBezTo>
                    <a:pt x="162321" y="246063"/>
                    <a:pt x="157163" y="240665"/>
                    <a:pt x="157163" y="232569"/>
                  </a:cubicBezTo>
                  <a:cubicBezTo>
                    <a:pt x="157163" y="227171"/>
                    <a:pt x="162321" y="219075"/>
                    <a:pt x="170059" y="219075"/>
                  </a:cubicBezTo>
                  <a:close/>
                  <a:moveTo>
                    <a:pt x="433172" y="0"/>
                  </a:moveTo>
                  <a:cubicBezTo>
                    <a:pt x="433172" y="0"/>
                    <a:pt x="433172" y="0"/>
                    <a:pt x="760628" y="0"/>
                  </a:cubicBezTo>
                  <a:cubicBezTo>
                    <a:pt x="804461" y="0"/>
                    <a:pt x="840559" y="33684"/>
                    <a:pt x="845716" y="75141"/>
                  </a:cubicBezTo>
                  <a:cubicBezTo>
                    <a:pt x="845716" y="75141"/>
                    <a:pt x="845716" y="75141"/>
                    <a:pt x="1033939" y="75141"/>
                  </a:cubicBezTo>
                  <a:cubicBezTo>
                    <a:pt x="1033939" y="75141"/>
                    <a:pt x="1033939" y="75141"/>
                    <a:pt x="1062302" y="75141"/>
                  </a:cubicBezTo>
                  <a:cubicBezTo>
                    <a:pt x="1062302" y="75141"/>
                    <a:pt x="1064880" y="75141"/>
                    <a:pt x="1064880" y="75141"/>
                  </a:cubicBezTo>
                  <a:cubicBezTo>
                    <a:pt x="1139654" y="77732"/>
                    <a:pt x="1193800" y="137326"/>
                    <a:pt x="1193800" y="209876"/>
                  </a:cubicBezTo>
                  <a:cubicBezTo>
                    <a:pt x="1193800" y="209876"/>
                    <a:pt x="1193800" y="209876"/>
                    <a:pt x="1193800" y="1103791"/>
                  </a:cubicBezTo>
                  <a:cubicBezTo>
                    <a:pt x="1193800" y="1103791"/>
                    <a:pt x="1193800" y="1103791"/>
                    <a:pt x="1137075" y="1044197"/>
                  </a:cubicBezTo>
                  <a:cubicBezTo>
                    <a:pt x="1137075" y="1044197"/>
                    <a:pt x="1137075" y="1044197"/>
                    <a:pt x="1137075" y="209876"/>
                  </a:cubicBezTo>
                  <a:cubicBezTo>
                    <a:pt x="1137075" y="168419"/>
                    <a:pt x="1100978" y="137326"/>
                    <a:pt x="1062302" y="137326"/>
                  </a:cubicBezTo>
                  <a:cubicBezTo>
                    <a:pt x="1062302" y="137326"/>
                    <a:pt x="1062302" y="137326"/>
                    <a:pt x="131498" y="137326"/>
                  </a:cubicBezTo>
                  <a:cubicBezTo>
                    <a:pt x="126342" y="137326"/>
                    <a:pt x="121185" y="137326"/>
                    <a:pt x="118606" y="139917"/>
                  </a:cubicBezTo>
                  <a:cubicBezTo>
                    <a:pt x="116028" y="139917"/>
                    <a:pt x="116028" y="139917"/>
                    <a:pt x="113450" y="139917"/>
                  </a:cubicBezTo>
                  <a:cubicBezTo>
                    <a:pt x="110871" y="142508"/>
                    <a:pt x="105714" y="142508"/>
                    <a:pt x="103136" y="142508"/>
                  </a:cubicBezTo>
                  <a:cubicBezTo>
                    <a:pt x="103136" y="145099"/>
                    <a:pt x="103136" y="145099"/>
                    <a:pt x="100558" y="145099"/>
                  </a:cubicBezTo>
                  <a:cubicBezTo>
                    <a:pt x="97979" y="145099"/>
                    <a:pt x="92822" y="147690"/>
                    <a:pt x="90244" y="150281"/>
                  </a:cubicBezTo>
                  <a:cubicBezTo>
                    <a:pt x="85087" y="152872"/>
                    <a:pt x="82509" y="155464"/>
                    <a:pt x="79930" y="158055"/>
                  </a:cubicBezTo>
                  <a:cubicBezTo>
                    <a:pt x="79930" y="160646"/>
                    <a:pt x="79930" y="160646"/>
                    <a:pt x="79930" y="160646"/>
                  </a:cubicBezTo>
                  <a:cubicBezTo>
                    <a:pt x="74774" y="163237"/>
                    <a:pt x="72195" y="165828"/>
                    <a:pt x="69617" y="171010"/>
                  </a:cubicBezTo>
                  <a:cubicBezTo>
                    <a:pt x="67038" y="173601"/>
                    <a:pt x="64460" y="178783"/>
                    <a:pt x="64460" y="183965"/>
                  </a:cubicBezTo>
                  <a:cubicBezTo>
                    <a:pt x="61882" y="183965"/>
                    <a:pt x="61882" y="183965"/>
                    <a:pt x="61882" y="183965"/>
                  </a:cubicBezTo>
                  <a:cubicBezTo>
                    <a:pt x="59303" y="191738"/>
                    <a:pt x="56725" y="202103"/>
                    <a:pt x="56725" y="212467"/>
                  </a:cubicBezTo>
                  <a:cubicBezTo>
                    <a:pt x="56725" y="212467"/>
                    <a:pt x="56725" y="212467"/>
                    <a:pt x="56725" y="1267028"/>
                  </a:cubicBezTo>
                  <a:cubicBezTo>
                    <a:pt x="56725" y="1287756"/>
                    <a:pt x="67038" y="1305894"/>
                    <a:pt x="79930" y="1318849"/>
                  </a:cubicBezTo>
                  <a:cubicBezTo>
                    <a:pt x="79930" y="1318849"/>
                    <a:pt x="82509" y="1318849"/>
                    <a:pt x="82509" y="1321440"/>
                  </a:cubicBezTo>
                  <a:cubicBezTo>
                    <a:pt x="85087" y="1321440"/>
                    <a:pt x="87666" y="1324031"/>
                    <a:pt x="90244" y="1326622"/>
                  </a:cubicBezTo>
                  <a:cubicBezTo>
                    <a:pt x="103136" y="1334396"/>
                    <a:pt x="116028" y="1339578"/>
                    <a:pt x="131498" y="1339578"/>
                  </a:cubicBezTo>
                  <a:cubicBezTo>
                    <a:pt x="131498" y="1339578"/>
                    <a:pt x="131498" y="1339578"/>
                    <a:pt x="1062302" y="1339578"/>
                  </a:cubicBezTo>
                  <a:cubicBezTo>
                    <a:pt x="1075194" y="1339578"/>
                    <a:pt x="1085507" y="1334396"/>
                    <a:pt x="1098399" y="1329213"/>
                  </a:cubicBezTo>
                  <a:cubicBezTo>
                    <a:pt x="1098399" y="1329213"/>
                    <a:pt x="1098399" y="1329213"/>
                    <a:pt x="1142232" y="1373261"/>
                  </a:cubicBezTo>
                  <a:cubicBezTo>
                    <a:pt x="1121605" y="1388808"/>
                    <a:pt x="1095821" y="1399172"/>
                    <a:pt x="1064880" y="1401763"/>
                  </a:cubicBezTo>
                  <a:cubicBezTo>
                    <a:pt x="1064880" y="1401763"/>
                    <a:pt x="1062302" y="1401763"/>
                    <a:pt x="1062302" y="1401763"/>
                  </a:cubicBezTo>
                  <a:cubicBezTo>
                    <a:pt x="1062302" y="1401763"/>
                    <a:pt x="1062302" y="1401763"/>
                    <a:pt x="131498" y="1401763"/>
                  </a:cubicBezTo>
                  <a:cubicBezTo>
                    <a:pt x="113450" y="1401763"/>
                    <a:pt x="95401" y="1396581"/>
                    <a:pt x="77352" y="1388808"/>
                  </a:cubicBezTo>
                  <a:cubicBezTo>
                    <a:pt x="30941" y="1368079"/>
                    <a:pt x="0" y="1321440"/>
                    <a:pt x="0" y="1267028"/>
                  </a:cubicBezTo>
                  <a:cubicBezTo>
                    <a:pt x="0" y="1267028"/>
                    <a:pt x="0" y="1267028"/>
                    <a:pt x="0" y="1264437"/>
                  </a:cubicBezTo>
                  <a:cubicBezTo>
                    <a:pt x="0" y="1264437"/>
                    <a:pt x="0" y="297972"/>
                    <a:pt x="0" y="212467"/>
                  </a:cubicBezTo>
                  <a:cubicBezTo>
                    <a:pt x="0" y="212467"/>
                    <a:pt x="0" y="212467"/>
                    <a:pt x="0" y="209876"/>
                  </a:cubicBezTo>
                  <a:cubicBezTo>
                    <a:pt x="0" y="155464"/>
                    <a:pt x="30941" y="108824"/>
                    <a:pt x="77352" y="88096"/>
                  </a:cubicBezTo>
                  <a:cubicBezTo>
                    <a:pt x="85087" y="85505"/>
                    <a:pt x="90244" y="82914"/>
                    <a:pt x="95401" y="82914"/>
                  </a:cubicBezTo>
                  <a:cubicBezTo>
                    <a:pt x="97979" y="80323"/>
                    <a:pt x="100558" y="80323"/>
                    <a:pt x="103136" y="80323"/>
                  </a:cubicBezTo>
                  <a:cubicBezTo>
                    <a:pt x="110871" y="77732"/>
                    <a:pt x="118606" y="77732"/>
                    <a:pt x="126342" y="77732"/>
                  </a:cubicBezTo>
                  <a:cubicBezTo>
                    <a:pt x="126342" y="77732"/>
                    <a:pt x="126342" y="75141"/>
                    <a:pt x="128920" y="75141"/>
                  </a:cubicBezTo>
                  <a:cubicBezTo>
                    <a:pt x="128920" y="75141"/>
                    <a:pt x="131498" y="75141"/>
                    <a:pt x="131498" y="75141"/>
                  </a:cubicBezTo>
                  <a:cubicBezTo>
                    <a:pt x="131498" y="75141"/>
                    <a:pt x="224321" y="75141"/>
                    <a:pt x="348084" y="75141"/>
                  </a:cubicBezTo>
                  <a:cubicBezTo>
                    <a:pt x="353241" y="33684"/>
                    <a:pt x="389339" y="0"/>
                    <a:pt x="433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9238175" y="2530847"/>
            <a:ext cx="894320" cy="877247"/>
            <a:chOff x="10269482" y="2078307"/>
            <a:chExt cx="462328" cy="462328"/>
          </a:xfrm>
        </p:grpSpPr>
        <p:sp>
          <p:nvSpPr>
            <p:cNvPr id="181" name="Oval 180"/>
            <p:cNvSpPr/>
            <p:nvPr/>
          </p:nvSpPr>
          <p:spPr>
            <a:xfrm>
              <a:off x="10269482" y="2078307"/>
              <a:ext cx="462328" cy="4623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10401771" y="2167764"/>
              <a:ext cx="234258" cy="258014"/>
            </a:xfrm>
            <a:custGeom>
              <a:avLst/>
              <a:gdLst>
                <a:gd name="connsiteX0" fmla="*/ 170123 w 1329887"/>
                <a:gd name="connsiteY0" fmla="*/ 915476 h 1464751"/>
                <a:gd name="connsiteX1" fmla="*/ 361950 w 1329887"/>
                <a:gd name="connsiteY1" fmla="*/ 915476 h 1464751"/>
                <a:gd name="connsiteX2" fmla="*/ 356765 w 1329887"/>
                <a:gd name="connsiteY2" fmla="*/ 930293 h 1464751"/>
                <a:gd name="connsiteX3" fmla="*/ 356765 w 1329887"/>
                <a:gd name="connsiteY3" fmla="*/ 932762 h 1464751"/>
                <a:gd name="connsiteX4" fmla="*/ 354173 w 1329887"/>
                <a:gd name="connsiteY4" fmla="*/ 937701 h 1464751"/>
                <a:gd name="connsiteX5" fmla="*/ 170123 w 1329887"/>
                <a:gd name="connsiteY5" fmla="*/ 937701 h 1464751"/>
                <a:gd name="connsiteX6" fmla="*/ 157162 w 1329887"/>
                <a:gd name="connsiteY6" fmla="*/ 927823 h 1464751"/>
                <a:gd name="connsiteX7" fmla="*/ 170123 w 1329887"/>
                <a:gd name="connsiteY7" fmla="*/ 915476 h 1464751"/>
                <a:gd name="connsiteX8" fmla="*/ 709017 w 1329887"/>
                <a:gd name="connsiteY8" fmla="*/ 788476 h 1464751"/>
                <a:gd name="connsiteX9" fmla="*/ 1023740 w 1329887"/>
                <a:gd name="connsiteY9" fmla="*/ 788476 h 1464751"/>
                <a:gd name="connsiteX10" fmla="*/ 1036638 w 1329887"/>
                <a:gd name="connsiteY10" fmla="*/ 800823 h 1464751"/>
                <a:gd name="connsiteX11" fmla="*/ 1023740 w 1329887"/>
                <a:gd name="connsiteY11" fmla="*/ 810701 h 1464751"/>
                <a:gd name="connsiteX12" fmla="*/ 685800 w 1329887"/>
                <a:gd name="connsiteY12" fmla="*/ 810701 h 1464751"/>
                <a:gd name="connsiteX13" fmla="*/ 170091 w 1329887"/>
                <a:gd name="connsiteY13" fmla="*/ 788476 h 1464751"/>
                <a:gd name="connsiteX14" fmla="*/ 407987 w 1329887"/>
                <a:gd name="connsiteY14" fmla="*/ 788476 h 1464751"/>
                <a:gd name="connsiteX15" fmla="*/ 400230 w 1329887"/>
                <a:gd name="connsiteY15" fmla="*/ 810701 h 1464751"/>
                <a:gd name="connsiteX16" fmla="*/ 170091 w 1329887"/>
                <a:gd name="connsiteY16" fmla="*/ 810701 h 1464751"/>
                <a:gd name="connsiteX17" fmla="*/ 157162 w 1329887"/>
                <a:gd name="connsiteY17" fmla="*/ 800823 h 1464751"/>
                <a:gd name="connsiteX18" fmla="*/ 170091 w 1329887"/>
                <a:gd name="connsiteY18" fmla="*/ 788476 h 1464751"/>
                <a:gd name="connsiteX19" fmla="*/ 441443 w 1329887"/>
                <a:gd name="connsiteY19" fmla="*/ 782126 h 1464751"/>
                <a:gd name="connsiteX20" fmla="*/ 464474 w 1329887"/>
                <a:gd name="connsiteY20" fmla="*/ 802908 h 1464751"/>
                <a:gd name="connsiteX21" fmla="*/ 451679 w 1329887"/>
                <a:gd name="connsiteY21" fmla="*/ 805506 h 1464751"/>
                <a:gd name="connsiteX22" fmla="*/ 418412 w 1329887"/>
                <a:gd name="connsiteY22" fmla="*/ 891231 h 1464751"/>
                <a:gd name="connsiteX23" fmla="*/ 436325 w 1329887"/>
                <a:gd name="connsiteY23" fmla="*/ 901622 h 1464751"/>
                <a:gd name="connsiteX24" fmla="*/ 441443 w 1329887"/>
                <a:gd name="connsiteY24" fmla="*/ 914610 h 1464751"/>
                <a:gd name="connsiteX25" fmla="*/ 528447 w 1329887"/>
                <a:gd name="connsiteY25" fmla="*/ 886035 h 1464751"/>
                <a:gd name="connsiteX26" fmla="*/ 531006 w 1329887"/>
                <a:gd name="connsiteY26" fmla="*/ 873047 h 1464751"/>
                <a:gd name="connsiteX27" fmla="*/ 554037 w 1329887"/>
                <a:gd name="connsiteY27" fmla="*/ 893828 h 1464751"/>
                <a:gd name="connsiteX28" fmla="*/ 395382 w 1329887"/>
                <a:gd name="connsiteY28" fmla="*/ 953576 h 1464751"/>
                <a:gd name="connsiteX29" fmla="*/ 385146 w 1329887"/>
                <a:gd name="connsiteY29" fmla="*/ 940587 h 1464751"/>
                <a:gd name="connsiteX30" fmla="*/ 441443 w 1329887"/>
                <a:gd name="connsiteY30" fmla="*/ 782126 h 1464751"/>
                <a:gd name="connsiteX31" fmla="*/ 832842 w 1329887"/>
                <a:gd name="connsiteY31" fmla="*/ 663063 h 1464751"/>
                <a:gd name="connsiteX32" fmla="*/ 1023740 w 1329887"/>
                <a:gd name="connsiteY32" fmla="*/ 663063 h 1464751"/>
                <a:gd name="connsiteX33" fmla="*/ 1036638 w 1329887"/>
                <a:gd name="connsiteY33" fmla="*/ 673647 h 1464751"/>
                <a:gd name="connsiteX34" fmla="*/ 1023740 w 1329887"/>
                <a:gd name="connsiteY34" fmla="*/ 686876 h 1464751"/>
                <a:gd name="connsiteX35" fmla="*/ 809625 w 1329887"/>
                <a:gd name="connsiteY35" fmla="*/ 686876 h 1464751"/>
                <a:gd name="connsiteX36" fmla="*/ 170082 w 1329887"/>
                <a:gd name="connsiteY36" fmla="*/ 663063 h 1464751"/>
                <a:gd name="connsiteX37" fmla="*/ 511175 w 1329887"/>
                <a:gd name="connsiteY37" fmla="*/ 663063 h 1464751"/>
                <a:gd name="connsiteX38" fmla="*/ 487919 w 1329887"/>
                <a:gd name="connsiteY38" fmla="*/ 686876 h 1464751"/>
                <a:gd name="connsiteX39" fmla="*/ 170082 w 1329887"/>
                <a:gd name="connsiteY39" fmla="*/ 686876 h 1464751"/>
                <a:gd name="connsiteX40" fmla="*/ 157162 w 1329887"/>
                <a:gd name="connsiteY40" fmla="*/ 673647 h 1464751"/>
                <a:gd name="connsiteX41" fmla="*/ 170082 w 1329887"/>
                <a:gd name="connsiteY41" fmla="*/ 663063 h 1464751"/>
                <a:gd name="connsiteX42" fmla="*/ 959705 w 1329887"/>
                <a:gd name="connsiteY42" fmla="*/ 536063 h 1464751"/>
                <a:gd name="connsiteX43" fmla="*/ 1023816 w 1329887"/>
                <a:gd name="connsiteY43" fmla="*/ 536063 h 1464751"/>
                <a:gd name="connsiteX44" fmla="*/ 1036638 w 1329887"/>
                <a:gd name="connsiteY44" fmla="*/ 546647 h 1464751"/>
                <a:gd name="connsiteX45" fmla="*/ 1023816 w 1329887"/>
                <a:gd name="connsiteY45" fmla="*/ 559876 h 1464751"/>
                <a:gd name="connsiteX46" fmla="*/ 936625 w 1329887"/>
                <a:gd name="connsiteY46" fmla="*/ 559876 h 1464751"/>
                <a:gd name="connsiteX47" fmla="*/ 959705 w 1329887"/>
                <a:gd name="connsiteY47" fmla="*/ 536063 h 1464751"/>
                <a:gd name="connsiteX48" fmla="*/ 170050 w 1329887"/>
                <a:gd name="connsiteY48" fmla="*/ 536063 h 1464751"/>
                <a:gd name="connsiteX49" fmla="*/ 636587 w 1329887"/>
                <a:gd name="connsiteY49" fmla="*/ 536063 h 1464751"/>
                <a:gd name="connsiteX50" fmla="*/ 613389 w 1329887"/>
                <a:gd name="connsiteY50" fmla="*/ 559876 h 1464751"/>
                <a:gd name="connsiteX51" fmla="*/ 170050 w 1329887"/>
                <a:gd name="connsiteY51" fmla="*/ 559876 h 1464751"/>
                <a:gd name="connsiteX52" fmla="*/ 157162 w 1329887"/>
                <a:gd name="connsiteY52" fmla="*/ 546647 h 1464751"/>
                <a:gd name="connsiteX53" fmla="*/ 170050 w 1329887"/>
                <a:gd name="connsiteY53" fmla="*/ 536063 h 1464751"/>
                <a:gd name="connsiteX54" fmla="*/ 170065 w 1329887"/>
                <a:gd name="connsiteY54" fmla="*/ 409063 h 1464751"/>
                <a:gd name="connsiteX55" fmla="*/ 763587 w 1329887"/>
                <a:gd name="connsiteY55" fmla="*/ 409063 h 1464751"/>
                <a:gd name="connsiteX56" fmla="*/ 740362 w 1329887"/>
                <a:gd name="connsiteY56" fmla="*/ 432876 h 1464751"/>
                <a:gd name="connsiteX57" fmla="*/ 170065 w 1329887"/>
                <a:gd name="connsiteY57" fmla="*/ 432876 h 1464751"/>
                <a:gd name="connsiteX58" fmla="*/ 157162 w 1329887"/>
                <a:gd name="connsiteY58" fmla="*/ 422293 h 1464751"/>
                <a:gd name="connsiteX59" fmla="*/ 170065 w 1329887"/>
                <a:gd name="connsiteY59" fmla="*/ 409063 h 1464751"/>
                <a:gd name="connsiteX60" fmla="*/ 170064 w 1329887"/>
                <a:gd name="connsiteY60" fmla="*/ 285238 h 1464751"/>
                <a:gd name="connsiteX61" fmla="*/ 887412 w 1329887"/>
                <a:gd name="connsiteY61" fmla="*/ 285238 h 1464751"/>
                <a:gd name="connsiteX62" fmla="*/ 864189 w 1329887"/>
                <a:gd name="connsiteY62" fmla="*/ 309051 h 1464751"/>
                <a:gd name="connsiteX63" fmla="*/ 170064 w 1329887"/>
                <a:gd name="connsiteY63" fmla="*/ 309051 h 1464751"/>
                <a:gd name="connsiteX64" fmla="*/ 157162 w 1329887"/>
                <a:gd name="connsiteY64" fmla="*/ 295822 h 1464751"/>
                <a:gd name="connsiteX65" fmla="*/ 170064 w 1329887"/>
                <a:gd name="connsiteY65" fmla="*/ 285238 h 1464751"/>
                <a:gd name="connsiteX66" fmla="*/ 1117393 w 1329887"/>
                <a:gd name="connsiteY66" fmla="*/ 99859 h 1464751"/>
                <a:gd name="connsiteX67" fmla="*/ 1128972 w 1329887"/>
                <a:gd name="connsiteY67" fmla="*/ 105695 h 1464751"/>
                <a:gd name="connsiteX68" fmla="*/ 1226754 w 1329887"/>
                <a:gd name="connsiteY68" fmla="*/ 204265 h 1464751"/>
                <a:gd name="connsiteX69" fmla="*/ 1226754 w 1329887"/>
                <a:gd name="connsiteY69" fmla="*/ 225017 h 1464751"/>
                <a:gd name="connsiteX70" fmla="*/ 578307 w 1329887"/>
                <a:gd name="connsiteY70" fmla="*/ 876099 h 1464751"/>
                <a:gd name="connsiteX71" fmla="*/ 557721 w 1329887"/>
                <a:gd name="connsiteY71" fmla="*/ 891663 h 1464751"/>
                <a:gd name="connsiteX72" fmla="*/ 444500 w 1329887"/>
                <a:gd name="connsiteY72" fmla="*/ 777529 h 1464751"/>
                <a:gd name="connsiteX73" fmla="*/ 459939 w 1329887"/>
                <a:gd name="connsiteY73" fmla="*/ 756777 h 1464751"/>
                <a:gd name="connsiteX74" fmla="*/ 1105813 w 1329887"/>
                <a:gd name="connsiteY74" fmla="*/ 105695 h 1464751"/>
                <a:gd name="connsiteX75" fmla="*/ 1117393 w 1329887"/>
                <a:gd name="connsiteY75" fmla="*/ 99859 h 1464751"/>
                <a:gd name="connsiteX76" fmla="*/ 1150908 w 1329887"/>
                <a:gd name="connsiteY76" fmla="*/ 69039 h 1464751"/>
                <a:gd name="connsiteX77" fmla="*/ 1161211 w 1329887"/>
                <a:gd name="connsiteY77" fmla="*/ 72903 h 1464751"/>
                <a:gd name="connsiteX78" fmla="*/ 1259097 w 1329887"/>
                <a:gd name="connsiteY78" fmla="*/ 170789 h 1464751"/>
                <a:gd name="connsiteX79" fmla="*/ 1259097 w 1329887"/>
                <a:gd name="connsiteY79" fmla="*/ 191396 h 1464751"/>
                <a:gd name="connsiteX80" fmla="*/ 1253945 w 1329887"/>
                <a:gd name="connsiteY80" fmla="*/ 199124 h 1464751"/>
                <a:gd name="connsiteX81" fmla="*/ 1233338 w 1329887"/>
                <a:gd name="connsiteY81" fmla="*/ 199124 h 1464751"/>
                <a:gd name="connsiteX82" fmla="*/ 1135452 w 1329887"/>
                <a:gd name="connsiteY82" fmla="*/ 98662 h 1464751"/>
                <a:gd name="connsiteX83" fmla="*/ 1135452 w 1329887"/>
                <a:gd name="connsiteY83" fmla="*/ 78055 h 1464751"/>
                <a:gd name="connsiteX84" fmla="*/ 1140604 w 1329887"/>
                <a:gd name="connsiteY84" fmla="*/ 72903 h 1464751"/>
                <a:gd name="connsiteX85" fmla="*/ 1150908 w 1329887"/>
                <a:gd name="connsiteY85" fmla="*/ 69039 h 1464751"/>
                <a:gd name="connsiteX86" fmla="*/ 433171 w 1329887"/>
                <a:gd name="connsiteY86" fmla="*/ 62988 h 1464751"/>
                <a:gd name="connsiteX87" fmla="*/ 760629 w 1329887"/>
                <a:gd name="connsiteY87" fmla="*/ 62988 h 1464751"/>
                <a:gd name="connsiteX88" fmla="*/ 845716 w 1329887"/>
                <a:gd name="connsiteY88" fmla="*/ 138129 h 1464751"/>
                <a:gd name="connsiteX89" fmla="*/ 1033939 w 1329887"/>
                <a:gd name="connsiteY89" fmla="*/ 138129 h 1464751"/>
                <a:gd name="connsiteX90" fmla="*/ 972057 w 1329887"/>
                <a:gd name="connsiteY90" fmla="*/ 200314 h 1464751"/>
                <a:gd name="connsiteX91" fmla="*/ 131498 w 1329887"/>
                <a:gd name="connsiteY91" fmla="*/ 200314 h 1464751"/>
                <a:gd name="connsiteX92" fmla="*/ 56725 w 1329887"/>
                <a:gd name="connsiteY92" fmla="*/ 272864 h 1464751"/>
                <a:gd name="connsiteX93" fmla="*/ 56725 w 1329887"/>
                <a:gd name="connsiteY93" fmla="*/ 1327425 h 1464751"/>
                <a:gd name="connsiteX94" fmla="*/ 131498 w 1329887"/>
                <a:gd name="connsiteY94" fmla="*/ 1402566 h 1464751"/>
                <a:gd name="connsiteX95" fmla="*/ 1062301 w 1329887"/>
                <a:gd name="connsiteY95" fmla="*/ 1402566 h 1464751"/>
                <a:gd name="connsiteX96" fmla="*/ 1137075 w 1329887"/>
                <a:gd name="connsiteY96" fmla="*/ 1330016 h 1464751"/>
                <a:gd name="connsiteX97" fmla="*/ 1137075 w 1329887"/>
                <a:gd name="connsiteY97" fmla="*/ 358369 h 1464751"/>
                <a:gd name="connsiteX98" fmla="*/ 1193800 w 1329887"/>
                <a:gd name="connsiteY98" fmla="*/ 301365 h 1464751"/>
                <a:gd name="connsiteX99" fmla="*/ 1193800 w 1329887"/>
                <a:gd name="connsiteY99" fmla="*/ 1330016 h 1464751"/>
                <a:gd name="connsiteX100" fmla="*/ 1064880 w 1329887"/>
                <a:gd name="connsiteY100" fmla="*/ 1464751 h 1464751"/>
                <a:gd name="connsiteX101" fmla="*/ 1062301 w 1329887"/>
                <a:gd name="connsiteY101" fmla="*/ 1464751 h 1464751"/>
                <a:gd name="connsiteX102" fmla="*/ 131498 w 1329887"/>
                <a:gd name="connsiteY102" fmla="*/ 1464751 h 1464751"/>
                <a:gd name="connsiteX103" fmla="*/ 0 w 1329887"/>
                <a:gd name="connsiteY103" fmla="*/ 1327425 h 1464751"/>
                <a:gd name="connsiteX104" fmla="*/ 0 w 1329887"/>
                <a:gd name="connsiteY104" fmla="*/ 275455 h 1464751"/>
                <a:gd name="connsiteX105" fmla="*/ 0 w 1329887"/>
                <a:gd name="connsiteY105" fmla="*/ 272864 h 1464751"/>
                <a:gd name="connsiteX106" fmla="*/ 128920 w 1329887"/>
                <a:gd name="connsiteY106" fmla="*/ 138129 h 1464751"/>
                <a:gd name="connsiteX107" fmla="*/ 131498 w 1329887"/>
                <a:gd name="connsiteY107" fmla="*/ 138129 h 1464751"/>
                <a:gd name="connsiteX108" fmla="*/ 348084 w 1329887"/>
                <a:gd name="connsiteY108" fmla="*/ 138129 h 1464751"/>
                <a:gd name="connsiteX109" fmla="*/ 433171 w 1329887"/>
                <a:gd name="connsiteY109" fmla="*/ 62988 h 1464751"/>
                <a:gd name="connsiteX110" fmla="*/ 1246463 w 1329887"/>
                <a:gd name="connsiteY110" fmla="*/ 0 h 1464751"/>
                <a:gd name="connsiteX111" fmla="*/ 1304763 w 1329887"/>
                <a:gd name="connsiteY111" fmla="*/ 25349 h 1464751"/>
                <a:gd name="connsiteX112" fmla="*/ 1304763 w 1329887"/>
                <a:gd name="connsiteY112" fmla="*/ 144941 h 1464751"/>
                <a:gd name="connsiteX113" fmla="*/ 1286726 w 1329887"/>
                <a:gd name="connsiteY113" fmla="*/ 165739 h 1464751"/>
                <a:gd name="connsiteX114" fmla="*/ 1266111 w 1329887"/>
                <a:gd name="connsiteY114" fmla="*/ 165739 h 1464751"/>
                <a:gd name="connsiteX115" fmla="*/ 1165616 w 1329887"/>
                <a:gd name="connsiteY115" fmla="*/ 66946 h 1464751"/>
                <a:gd name="connsiteX116" fmla="*/ 1165616 w 1329887"/>
                <a:gd name="connsiteY116" fmla="*/ 46147 h 1464751"/>
                <a:gd name="connsiteX117" fmla="*/ 1186230 w 1329887"/>
                <a:gd name="connsiteY117" fmla="*/ 25349 h 1464751"/>
                <a:gd name="connsiteX118" fmla="*/ 1246463 w 1329887"/>
                <a:gd name="connsiteY118" fmla="*/ 0 h 146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329887" h="1464751">
                  <a:moveTo>
                    <a:pt x="170123" y="915476"/>
                  </a:moveTo>
                  <a:cubicBezTo>
                    <a:pt x="170123" y="915476"/>
                    <a:pt x="170123" y="915476"/>
                    <a:pt x="361950" y="915476"/>
                  </a:cubicBezTo>
                  <a:cubicBezTo>
                    <a:pt x="361950" y="915476"/>
                    <a:pt x="361950" y="915476"/>
                    <a:pt x="356765" y="930293"/>
                  </a:cubicBezTo>
                  <a:cubicBezTo>
                    <a:pt x="356765" y="930293"/>
                    <a:pt x="356765" y="930293"/>
                    <a:pt x="356765" y="932762"/>
                  </a:cubicBezTo>
                  <a:cubicBezTo>
                    <a:pt x="356765" y="935232"/>
                    <a:pt x="354173" y="935232"/>
                    <a:pt x="354173" y="937701"/>
                  </a:cubicBezTo>
                  <a:cubicBezTo>
                    <a:pt x="354173" y="937701"/>
                    <a:pt x="354173" y="937701"/>
                    <a:pt x="170123" y="937701"/>
                  </a:cubicBezTo>
                  <a:cubicBezTo>
                    <a:pt x="164939" y="937701"/>
                    <a:pt x="157162" y="932762"/>
                    <a:pt x="157162" y="927823"/>
                  </a:cubicBezTo>
                  <a:cubicBezTo>
                    <a:pt x="157162" y="920415"/>
                    <a:pt x="164939" y="915476"/>
                    <a:pt x="170123" y="915476"/>
                  </a:cubicBezTo>
                  <a:close/>
                  <a:moveTo>
                    <a:pt x="709017" y="788476"/>
                  </a:moveTo>
                  <a:cubicBezTo>
                    <a:pt x="709017" y="788476"/>
                    <a:pt x="709017" y="788476"/>
                    <a:pt x="1023740" y="788476"/>
                  </a:cubicBezTo>
                  <a:cubicBezTo>
                    <a:pt x="1031479" y="788476"/>
                    <a:pt x="1036638" y="793415"/>
                    <a:pt x="1036638" y="800823"/>
                  </a:cubicBezTo>
                  <a:cubicBezTo>
                    <a:pt x="1036638" y="808232"/>
                    <a:pt x="1031479" y="810701"/>
                    <a:pt x="1023740" y="810701"/>
                  </a:cubicBezTo>
                  <a:cubicBezTo>
                    <a:pt x="1023740" y="810701"/>
                    <a:pt x="1023740" y="810701"/>
                    <a:pt x="685800" y="810701"/>
                  </a:cubicBezTo>
                  <a:close/>
                  <a:moveTo>
                    <a:pt x="170091" y="788476"/>
                  </a:moveTo>
                  <a:cubicBezTo>
                    <a:pt x="170091" y="788476"/>
                    <a:pt x="170091" y="788476"/>
                    <a:pt x="407987" y="788476"/>
                  </a:cubicBezTo>
                  <a:lnTo>
                    <a:pt x="400230" y="810701"/>
                  </a:lnTo>
                  <a:cubicBezTo>
                    <a:pt x="400230" y="810701"/>
                    <a:pt x="400230" y="810701"/>
                    <a:pt x="170091" y="810701"/>
                  </a:cubicBezTo>
                  <a:cubicBezTo>
                    <a:pt x="164919" y="810701"/>
                    <a:pt x="157162" y="808232"/>
                    <a:pt x="157162" y="800823"/>
                  </a:cubicBezTo>
                  <a:cubicBezTo>
                    <a:pt x="157162" y="793415"/>
                    <a:pt x="164919" y="788476"/>
                    <a:pt x="170091" y="788476"/>
                  </a:cubicBezTo>
                  <a:close/>
                  <a:moveTo>
                    <a:pt x="441443" y="782126"/>
                  </a:moveTo>
                  <a:cubicBezTo>
                    <a:pt x="441443" y="782126"/>
                    <a:pt x="441443" y="782126"/>
                    <a:pt x="464474" y="802908"/>
                  </a:cubicBezTo>
                  <a:cubicBezTo>
                    <a:pt x="459356" y="797712"/>
                    <a:pt x="454238" y="800310"/>
                    <a:pt x="451679" y="805506"/>
                  </a:cubicBezTo>
                  <a:cubicBezTo>
                    <a:pt x="451679" y="805506"/>
                    <a:pt x="451679" y="805506"/>
                    <a:pt x="418412" y="891231"/>
                  </a:cubicBezTo>
                  <a:cubicBezTo>
                    <a:pt x="426089" y="891231"/>
                    <a:pt x="431207" y="893828"/>
                    <a:pt x="436325" y="901622"/>
                  </a:cubicBezTo>
                  <a:cubicBezTo>
                    <a:pt x="441443" y="904219"/>
                    <a:pt x="441443" y="912012"/>
                    <a:pt x="441443" y="914610"/>
                  </a:cubicBezTo>
                  <a:cubicBezTo>
                    <a:pt x="441443" y="914610"/>
                    <a:pt x="441443" y="914610"/>
                    <a:pt x="528447" y="886035"/>
                  </a:cubicBezTo>
                  <a:cubicBezTo>
                    <a:pt x="533565" y="883437"/>
                    <a:pt x="533565" y="875644"/>
                    <a:pt x="531006" y="873047"/>
                  </a:cubicBezTo>
                  <a:cubicBezTo>
                    <a:pt x="531006" y="873047"/>
                    <a:pt x="531006" y="873047"/>
                    <a:pt x="554037" y="893828"/>
                  </a:cubicBezTo>
                  <a:cubicBezTo>
                    <a:pt x="554037" y="893828"/>
                    <a:pt x="554037" y="893828"/>
                    <a:pt x="395382" y="953576"/>
                  </a:cubicBezTo>
                  <a:cubicBezTo>
                    <a:pt x="390264" y="953576"/>
                    <a:pt x="382587" y="948381"/>
                    <a:pt x="385146" y="940587"/>
                  </a:cubicBezTo>
                  <a:cubicBezTo>
                    <a:pt x="385146" y="940587"/>
                    <a:pt x="385146" y="940587"/>
                    <a:pt x="441443" y="782126"/>
                  </a:cubicBezTo>
                  <a:close/>
                  <a:moveTo>
                    <a:pt x="832842" y="663063"/>
                  </a:moveTo>
                  <a:cubicBezTo>
                    <a:pt x="832842" y="663063"/>
                    <a:pt x="832842" y="663063"/>
                    <a:pt x="1023740" y="663063"/>
                  </a:cubicBezTo>
                  <a:cubicBezTo>
                    <a:pt x="1031479" y="663063"/>
                    <a:pt x="1036638" y="668355"/>
                    <a:pt x="1036638" y="673647"/>
                  </a:cubicBezTo>
                  <a:cubicBezTo>
                    <a:pt x="1036638" y="681584"/>
                    <a:pt x="1031479" y="686876"/>
                    <a:pt x="1023740" y="686876"/>
                  </a:cubicBezTo>
                  <a:cubicBezTo>
                    <a:pt x="1023740" y="686876"/>
                    <a:pt x="1023740" y="686876"/>
                    <a:pt x="809625" y="686876"/>
                  </a:cubicBezTo>
                  <a:close/>
                  <a:moveTo>
                    <a:pt x="170082" y="663063"/>
                  </a:moveTo>
                  <a:cubicBezTo>
                    <a:pt x="170082" y="663063"/>
                    <a:pt x="170082" y="663063"/>
                    <a:pt x="511175" y="663063"/>
                  </a:cubicBezTo>
                  <a:lnTo>
                    <a:pt x="487919" y="686876"/>
                  </a:lnTo>
                  <a:cubicBezTo>
                    <a:pt x="487919" y="686876"/>
                    <a:pt x="487919" y="686876"/>
                    <a:pt x="170082" y="686876"/>
                  </a:cubicBezTo>
                  <a:cubicBezTo>
                    <a:pt x="164914" y="686876"/>
                    <a:pt x="157162" y="681584"/>
                    <a:pt x="157162" y="673647"/>
                  </a:cubicBezTo>
                  <a:cubicBezTo>
                    <a:pt x="157162" y="668355"/>
                    <a:pt x="164914" y="663063"/>
                    <a:pt x="170082" y="663063"/>
                  </a:cubicBezTo>
                  <a:close/>
                  <a:moveTo>
                    <a:pt x="959705" y="536063"/>
                  </a:moveTo>
                  <a:cubicBezTo>
                    <a:pt x="959705" y="536063"/>
                    <a:pt x="959705" y="536063"/>
                    <a:pt x="1023816" y="536063"/>
                  </a:cubicBezTo>
                  <a:cubicBezTo>
                    <a:pt x="1031509" y="536063"/>
                    <a:pt x="1036638" y="541355"/>
                    <a:pt x="1036638" y="546647"/>
                  </a:cubicBezTo>
                  <a:cubicBezTo>
                    <a:pt x="1036638" y="554584"/>
                    <a:pt x="1031509" y="559876"/>
                    <a:pt x="1023816" y="559876"/>
                  </a:cubicBezTo>
                  <a:cubicBezTo>
                    <a:pt x="1023816" y="559876"/>
                    <a:pt x="1023816" y="559876"/>
                    <a:pt x="936625" y="559876"/>
                  </a:cubicBezTo>
                  <a:cubicBezTo>
                    <a:pt x="936625" y="559876"/>
                    <a:pt x="936625" y="559876"/>
                    <a:pt x="959705" y="536063"/>
                  </a:cubicBezTo>
                  <a:close/>
                  <a:moveTo>
                    <a:pt x="170050" y="536063"/>
                  </a:moveTo>
                  <a:cubicBezTo>
                    <a:pt x="170050" y="536063"/>
                    <a:pt x="170050" y="536063"/>
                    <a:pt x="636587" y="536063"/>
                  </a:cubicBezTo>
                  <a:lnTo>
                    <a:pt x="613389" y="559876"/>
                  </a:lnTo>
                  <a:cubicBezTo>
                    <a:pt x="613389" y="559876"/>
                    <a:pt x="613389" y="559876"/>
                    <a:pt x="170050" y="559876"/>
                  </a:cubicBezTo>
                  <a:cubicBezTo>
                    <a:pt x="164895" y="559876"/>
                    <a:pt x="157162" y="554584"/>
                    <a:pt x="157162" y="546647"/>
                  </a:cubicBezTo>
                  <a:cubicBezTo>
                    <a:pt x="157162" y="541355"/>
                    <a:pt x="164895" y="536063"/>
                    <a:pt x="170050" y="536063"/>
                  </a:cubicBezTo>
                  <a:close/>
                  <a:moveTo>
                    <a:pt x="170065" y="409063"/>
                  </a:moveTo>
                  <a:cubicBezTo>
                    <a:pt x="170065" y="409063"/>
                    <a:pt x="170065" y="409063"/>
                    <a:pt x="763587" y="409063"/>
                  </a:cubicBezTo>
                  <a:lnTo>
                    <a:pt x="740362" y="432876"/>
                  </a:lnTo>
                  <a:cubicBezTo>
                    <a:pt x="740362" y="432876"/>
                    <a:pt x="740362" y="432876"/>
                    <a:pt x="170065" y="432876"/>
                  </a:cubicBezTo>
                  <a:cubicBezTo>
                    <a:pt x="164904" y="432876"/>
                    <a:pt x="157162" y="427584"/>
                    <a:pt x="157162" y="422293"/>
                  </a:cubicBezTo>
                  <a:cubicBezTo>
                    <a:pt x="157162" y="414355"/>
                    <a:pt x="164904" y="409063"/>
                    <a:pt x="170065" y="409063"/>
                  </a:cubicBezTo>
                  <a:close/>
                  <a:moveTo>
                    <a:pt x="170064" y="285238"/>
                  </a:moveTo>
                  <a:cubicBezTo>
                    <a:pt x="170064" y="285238"/>
                    <a:pt x="170064" y="285238"/>
                    <a:pt x="887412" y="285238"/>
                  </a:cubicBezTo>
                  <a:lnTo>
                    <a:pt x="864189" y="309051"/>
                  </a:lnTo>
                  <a:cubicBezTo>
                    <a:pt x="864189" y="309051"/>
                    <a:pt x="864189" y="309051"/>
                    <a:pt x="170064" y="309051"/>
                  </a:cubicBezTo>
                  <a:cubicBezTo>
                    <a:pt x="164903" y="309051"/>
                    <a:pt x="157162" y="303759"/>
                    <a:pt x="157162" y="295822"/>
                  </a:cubicBezTo>
                  <a:cubicBezTo>
                    <a:pt x="157162" y="290530"/>
                    <a:pt x="164903" y="285238"/>
                    <a:pt x="170064" y="285238"/>
                  </a:cubicBezTo>
                  <a:close/>
                  <a:moveTo>
                    <a:pt x="1117393" y="99859"/>
                  </a:moveTo>
                  <a:cubicBezTo>
                    <a:pt x="1121252" y="99859"/>
                    <a:pt x="1125112" y="101804"/>
                    <a:pt x="1128972" y="105695"/>
                  </a:cubicBezTo>
                  <a:lnTo>
                    <a:pt x="1226754" y="204265"/>
                  </a:lnTo>
                  <a:cubicBezTo>
                    <a:pt x="1231900" y="209453"/>
                    <a:pt x="1231900" y="219829"/>
                    <a:pt x="1226754" y="225017"/>
                  </a:cubicBezTo>
                  <a:cubicBezTo>
                    <a:pt x="1226754" y="225017"/>
                    <a:pt x="1226754" y="225017"/>
                    <a:pt x="578307" y="876099"/>
                  </a:cubicBezTo>
                  <a:cubicBezTo>
                    <a:pt x="573160" y="883881"/>
                    <a:pt x="565441" y="889069"/>
                    <a:pt x="557721" y="891663"/>
                  </a:cubicBezTo>
                  <a:cubicBezTo>
                    <a:pt x="557721" y="891663"/>
                    <a:pt x="557721" y="891663"/>
                    <a:pt x="444500" y="777529"/>
                  </a:cubicBezTo>
                  <a:cubicBezTo>
                    <a:pt x="449646" y="769747"/>
                    <a:pt x="454793" y="764559"/>
                    <a:pt x="459939" y="756777"/>
                  </a:cubicBezTo>
                  <a:cubicBezTo>
                    <a:pt x="459939" y="756777"/>
                    <a:pt x="459939" y="756777"/>
                    <a:pt x="1105813" y="105695"/>
                  </a:cubicBezTo>
                  <a:cubicBezTo>
                    <a:pt x="1109673" y="101804"/>
                    <a:pt x="1113533" y="99859"/>
                    <a:pt x="1117393" y="99859"/>
                  </a:cubicBezTo>
                  <a:close/>
                  <a:moveTo>
                    <a:pt x="1150908" y="69039"/>
                  </a:moveTo>
                  <a:cubicBezTo>
                    <a:pt x="1154771" y="69039"/>
                    <a:pt x="1158635" y="70327"/>
                    <a:pt x="1161211" y="72903"/>
                  </a:cubicBezTo>
                  <a:lnTo>
                    <a:pt x="1259097" y="170789"/>
                  </a:lnTo>
                  <a:cubicBezTo>
                    <a:pt x="1266825" y="178517"/>
                    <a:pt x="1266825" y="186244"/>
                    <a:pt x="1259097" y="191396"/>
                  </a:cubicBezTo>
                  <a:cubicBezTo>
                    <a:pt x="1259097" y="191396"/>
                    <a:pt x="1259097" y="191396"/>
                    <a:pt x="1253945" y="199124"/>
                  </a:cubicBezTo>
                  <a:cubicBezTo>
                    <a:pt x="1248793" y="204276"/>
                    <a:pt x="1238490" y="204276"/>
                    <a:pt x="1233338" y="199124"/>
                  </a:cubicBezTo>
                  <a:cubicBezTo>
                    <a:pt x="1233338" y="199124"/>
                    <a:pt x="1233338" y="199124"/>
                    <a:pt x="1135452" y="98662"/>
                  </a:cubicBezTo>
                  <a:cubicBezTo>
                    <a:pt x="1130300" y="93510"/>
                    <a:pt x="1130300" y="85783"/>
                    <a:pt x="1135452" y="78055"/>
                  </a:cubicBezTo>
                  <a:cubicBezTo>
                    <a:pt x="1135452" y="78055"/>
                    <a:pt x="1135452" y="78055"/>
                    <a:pt x="1140604" y="72903"/>
                  </a:cubicBezTo>
                  <a:cubicBezTo>
                    <a:pt x="1143180" y="70327"/>
                    <a:pt x="1147044" y="69039"/>
                    <a:pt x="1150908" y="69039"/>
                  </a:cubicBezTo>
                  <a:close/>
                  <a:moveTo>
                    <a:pt x="433171" y="62988"/>
                  </a:moveTo>
                  <a:cubicBezTo>
                    <a:pt x="433171" y="62988"/>
                    <a:pt x="433171" y="62988"/>
                    <a:pt x="760629" y="62988"/>
                  </a:cubicBezTo>
                  <a:cubicBezTo>
                    <a:pt x="804461" y="62988"/>
                    <a:pt x="840559" y="96672"/>
                    <a:pt x="845716" y="138129"/>
                  </a:cubicBezTo>
                  <a:cubicBezTo>
                    <a:pt x="845716" y="138129"/>
                    <a:pt x="845716" y="138129"/>
                    <a:pt x="1033939" y="138129"/>
                  </a:cubicBezTo>
                  <a:cubicBezTo>
                    <a:pt x="1033939" y="138129"/>
                    <a:pt x="1033939" y="138129"/>
                    <a:pt x="972057" y="200314"/>
                  </a:cubicBezTo>
                  <a:cubicBezTo>
                    <a:pt x="972057" y="200314"/>
                    <a:pt x="972057" y="200314"/>
                    <a:pt x="131498" y="200314"/>
                  </a:cubicBezTo>
                  <a:cubicBezTo>
                    <a:pt x="92822" y="200314"/>
                    <a:pt x="56725" y="231407"/>
                    <a:pt x="56725" y="272864"/>
                  </a:cubicBezTo>
                  <a:cubicBezTo>
                    <a:pt x="56725" y="272864"/>
                    <a:pt x="56725" y="272864"/>
                    <a:pt x="56725" y="1327425"/>
                  </a:cubicBezTo>
                  <a:cubicBezTo>
                    <a:pt x="56725" y="1368882"/>
                    <a:pt x="92822" y="1402566"/>
                    <a:pt x="131498" y="1402566"/>
                  </a:cubicBezTo>
                  <a:cubicBezTo>
                    <a:pt x="131498" y="1402566"/>
                    <a:pt x="131498" y="1402566"/>
                    <a:pt x="1062301" y="1402566"/>
                  </a:cubicBezTo>
                  <a:cubicBezTo>
                    <a:pt x="1100977" y="1402566"/>
                    <a:pt x="1137075" y="1368882"/>
                    <a:pt x="1137075" y="1330016"/>
                  </a:cubicBezTo>
                  <a:lnTo>
                    <a:pt x="1137075" y="358369"/>
                  </a:lnTo>
                  <a:cubicBezTo>
                    <a:pt x="1137075" y="358369"/>
                    <a:pt x="1137075" y="358369"/>
                    <a:pt x="1193800" y="301365"/>
                  </a:cubicBezTo>
                  <a:cubicBezTo>
                    <a:pt x="1193800" y="301365"/>
                    <a:pt x="1193800" y="301365"/>
                    <a:pt x="1193800" y="1330016"/>
                  </a:cubicBezTo>
                  <a:cubicBezTo>
                    <a:pt x="1193800" y="1402566"/>
                    <a:pt x="1139654" y="1462160"/>
                    <a:pt x="1064880" y="1464751"/>
                  </a:cubicBezTo>
                  <a:cubicBezTo>
                    <a:pt x="1064880" y="1464751"/>
                    <a:pt x="1062301" y="1464751"/>
                    <a:pt x="1062301" y="1464751"/>
                  </a:cubicBezTo>
                  <a:cubicBezTo>
                    <a:pt x="1062301" y="1464751"/>
                    <a:pt x="1062301" y="1464751"/>
                    <a:pt x="131498" y="1464751"/>
                  </a:cubicBezTo>
                  <a:cubicBezTo>
                    <a:pt x="56725" y="1464751"/>
                    <a:pt x="0" y="1402566"/>
                    <a:pt x="0" y="1327425"/>
                  </a:cubicBezTo>
                  <a:cubicBezTo>
                    <a:pt x="0" y="1327425"/>
                    <a:pt x="0" y="360960"/>
                    <a:pt x="0" y="275455"/>
                  </a:cubicBezTo>
                  <a:cubicBezTo>
                    <a:pt x="0" y="275455"/>
                    <a:pt x="0" y="275455"/>
                    <a:pt x="0" y="272864"/>
                  </a:cubicBezTo>
                  <a:cubicBezTo>
                    <a:pt x="0" y="200314"/>
                    <a:pt x="54146" y="140720"/>
                    <a:pt x="128920" y="138129"/>
                  </a:cubicBezTo>
                  <a:cubicBezTo>
                    <a:pt x="128920" y="138129"/>
                    <a:pt x="131498" y="138129"/>
                    <a:pt x="131498" y="138129"/>
                  </a:cubicBezTo>
                  <a:cubicBezTo>
                    <a:pt x="131498" y="138129"/>
                    <a:pt x="224321" y="138129"/>
                    <a:pt x="348084" y="138129"/>
                  </a:cubicBezTo>
                  <a:cubicBezTo>
                    <a:pt x="353241" y="96672"/>
                    <a:pt x="389339" y="62988"/>
                    <a:pt x="433171" y="62988"/>
                  </a:cubicBezTo>
                  <a:close/>
                  <a:moveTo>
                    <a:pt x="1246463" y="0"/>
                  </a:moveTo>
                  <a:cubicBezTo>
                    <a:pt x="1268044" y="0"/>
                    <a:pt x="1289303" y="8450"/>
                    <a:pt x="1304763" y="25349"/>
                  </a:cubicBezTo>
                  <a:cubicBezTo>
                    <a:pt x="1338262" y="59147"/>
                    <a:pt x="1338262" y="113743"/>
                    <a:pt x="1304763" y="144941"/>
                  </a:cubicBezTo>
                  <a:cubicBezTo>
                    <a:pt x="1304763" y="144941"/>
                    <a:pt x="1304763" y="144941"/>
                    <a:pt x="1286726" y="165739"/>
                  </a:cubicBezTo>
                  <a:cubicBezTo>
                    <a:pt x="1281572" y="170939"/>
                    <a:pt x="1271265" y="170939"/>
                    <a:pt x="1266111" y="165739"/>
                  </a:cubicBezTo>
                  <a:cubicBezTo>
                    <a:pt x="1266111" y="165739"/>
                    <a:pt x="1266111" y="165739"/>
                    <a:pt x="1165616" y="66946"/>
                  </a:cubicBezTo>
                  <a:cubicBezTo>
                    <a:pt x="1160462" y="61746"/>
                    <a:pt x="1160462" y="51347"/>
                    <a:pt x="1165616" y="46147"/>
                  </a:cubicBezTo>
                  <a:cubicBezTo>
                    <a:pt x="1165616" y="46147"/>
                    <a:pt x="1165616" y="46147"/>
                    <a:pt x="1186230" y="25349"/>
                  </a:cubicBezTo>
                  <a:cubicBezTo>
                    <a:pt x="1202979" y="8450"/>
                    <a:pt x="1224882" y="0"/>
                    <a:pt x="1246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 5"/>
          <p:cNvSpPr>
            <a:spLocks noChangeAspect="1"/>
          </p:cNvSpPr>
          <p:nvPr/>
        </p:nvSpPr>
        <p:spPr bwMode="auto">
          <a:xfrm>
            <a:off x="7088421" y="129116"/>
            <a:ext cx="2338802" cy="1963454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noFill/>
          <a:ln w="57150">
            <a:solidFill>
              <a:srgbClr val="2C420E"/>
            </a:solidFill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378165" y="207358"/>
            <a:ext cx="1789473" cy="1766865"/>
            <a:chOff x="4280802" y="1718863"/>
            <a:chExt cx="3240000" cy="3240000"/>
          </a:xfrm>
        </p:grpSpPr>
        <p:sp>
          <p:nvSpPr>
            <p:cNvPr id="26" name="Овал 25"/>
            <p:cNvSpPr/>
            <p:nvPr/>
          </p:nvSpPr>
          <p:spPr>
            <a:xfrm>
              <a:off x="4280802" y="1718863"/>
              <a:ext cx="3240000" cy="3240000"/>
            </a:xfrm>
            <a:prstGeom prst="ellipse">
              <a:avLst/>
            </a:prstGeom>
            <a:solidFill>
              <a:srgbClr val="001000"/>
            </a:solidFill>
            <a:ln>
              <a:solidFill>
                <a:srgbClr val="001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" descr="Работа в компании МОУ ИТ - лицей Привилегия: все вакансии работодателя на  сайте Зарплата.ру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1" r="7474"/>
            <a:stretch/>
          </p:blipFill>
          <p:spPr bwMode="auto">
            <a:xfrm>
              <a:off x="4769349" y="2203800"/>
              <a:ext cx="2262907" cy="2270125"/>
            </a:xfrm>
            <a:prstGeom prst="ellipse">
              <a:avLst/>
            </a:prstGeom>
            <a:ln w="63500" cap="rnd">
              <a:solidFill>
                <a:srgbClr val="00100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/>
            <p:cNvSpPr/>
            <p:nvPr/>
          </p:nvSpPr>
          <p:spPr>
            <a:xfrm>
              <a:off x="4700802" y="2138863"/>
              <a:ext cx="2400000" cy="2400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16200000">
              <a:off x="4655247" y="1919295"/>
              <a:ext cx="2491109" cy="26514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-150" normalizeH="0" baseline="0" noProof="0" dirty="0">
                  <a:ln w="9525" cmpd="sng">
                    <a:solidFill>
                      <a:srgbClr val="001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194A5D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ИТ-ЛИЦЕЙПРИВИЛЕГИЯ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 rot="5400000">
              <a:off x="4655247" y="2106941"/>
              <a:ext cx="2491109" cy="26514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-150" normalizeH="0" baseline="0" noProof="0" dirty="0">
                  <a:ln w="9525" cmpd="sng">
                    <a:solidFill>
                      <a:srgbClr val="001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194A5D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ИТ-ЛИЦЕЙ ПРИВИЛЕГИЯ</a:t>
              </a:r>
            </a:p>
          </p:txBody>
        </p:sp>
      </p:grp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95274DF2-5589-4AFC-A96E-B1E1CD0447DB}"/>
              </a:ext>
            </a:extLst>
          </p:cNvPr>
          <p:cNvSpPr txBox="1">
            <a:spLocks/>
          </p:cNvSpPr>
          <p:nvPr/>
        </p:nvSpPr>
        <p:spPr>
          <a:xfrm>
            <a:off x="5947644" y="5908112"/>
            <a:ext cx="6439988" cy="1388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179">
            <a:extLst>
              <a:ext uri="{FF2B5EF4-FFF2-40B4-BE49-F238E27FC236}">
                <a16:creationId xmlns:a16="http://schemas.microsoft.com/office/drawing/2014/main" id="{AF8FA947-F5EF-419B-83F7-CA4978B6042D}"/>
              </a:ext>
            </a:extLst>
          </p:cNvPr>
          <p:cNvSpPr/>
          <p:nvPr/>
        </p:nvSpPr>
        <p:spPr>
          <a:xfrm>
            <a:off x="10388393" y="2536030"/>
            <a:ext cx="894320" cy="877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173">
            <a:extLst>
              <a:ext uri="{FF2B5EF4-FFF2-40B4-BE49-F238E27FC236}">
                <a16:creationId xmlns:a16="http://schemas.microsoft.com/office/drawing/2014/main" id="{0C66854E-0284-4EED-9033-83028BDDD1AD}"/>
              </a:ext>
            </a:extLst>
          </p:cNvPr>
          <p:cNvSpPr>
            <a:spLocks/>
          </p:cNvSpPr>
          <p:nvPr/>
        </p:nvSpPr>
        <p:spPr bwMode="auto">
          <a:xfrm>
            <a:off x="10608634" y="2711546"/>
            <a:ext cx="453837" cy="483749"/>
          </a:xfrm>
          <a:custGeom>
            <a:avLst/>
            <a:gdLst>
              <a:gd name="connsiteX0" fmla="*/ 893763 w 1331913"/>
              <a:gd name="connsiteY0" fmla="*/ 1308100 h 1447320"/>
              <a:gd name="connsiteX1" fmla="*/ 1130563 w 1331913"/>
              <a:gd name="connsiteY1" fmla="*/ 1308100 h 1447320"/>
              <a:gd name="connsiteX2" fmla="*/ 1125415 w 1331913"/>
              <a:gd name="connsiteY2" fmla="*/ 1422066 h 1447320"/>
              <a:gd name="connsiteX3" fmla="*/ 1007015 w 1331913"/>
              <a:gd name="connsiteY3" fmla="*/ 1422066 h 1447320"/>
              <a:gd name="connsiteX4" fmla="*/ 893763 w 1331913"/>
              <a:gd name="connsiteY4" fmla="*/ 1308100 h 1447320"/>
              <a:gd name="connsiteX5" fmla="*/ 187233 w 1331913"/>
              <a:gd name="connsiteY5" fmla="*/ 1308100 h 1447320"/>
              <a:gd name="connsiteX6" fmla="*/ 425450 w 1331913"/>
              <a:gd name="connsiteY6" fmla="*/ 1308100 h 1447320"/>
              <a:gd name="connsiteX7" fmla="*/ 311520 w 1331913"/>
              <a:gd name="connsiteY7" fmla="*/ 1422066 h 1447320"/>
              <a:gd name="connsiteX8" fmla="*/ 192411 w 1331913"/>
              <a:gd name="connsiteY8" fmla="*/ 1422066 h 1447320"/>
              <a:gd name="connsiteX9" fmla="*/ 187233 w 1331913"/>
              <a:gd name="connsiteY9" fmla="*/ 1308100 h 1447320"/>
              <a:gd name="connsiteX10" fmla="*/ 298743 w 1331913"/>
              <a:gd name="connsiteY10" fmla="*/ 712788 h 1447320"/>
              <a:gd name="connsiteX11" fmla="*/ 384175 w 1331913"/>
              <a:gd name="connsiteY11" fmla="*/ 798193 h 1447320"/>
              <a:gd name="connsiteX12" fmla="*/ 384175 w 1331913"/>
              <a:gd name="connsiteY12" fmla="*/ 935358 h 1447320"/>
              <a:gd name="connsiteX13" fmla="*/ 298743 w 1331913"/>
              <a:gd name="connsiteY13" fmla="*/ 1020763 h 1447320"/>
              <a:gd name="connsiteX14" fmla="*/ 215900 w 1331913"/>
              <a:gd name="connsiteY14" fmla="*/ 935358 h 1447320"/>
              <a:gd name="connsiteX15" fmla="*/ 215900 w 1331913"/>
              <a:gd name="connsiteY15" fmla="*/ 798193 h 1447320"/>
              <a:gd name="connsiteX16" fmla="*/ 298743 w 1331913"/>
              <a:gd name="connsiteY16" fmla="*/ 712788 h 1447320"/>
              <a:gd name="connsiteX17" fmla="*/ 525170 w 1331913"/>
              <a:gd name="connsiteY17" fmla="*/ 520700 h 1447320"/>
              <a:gd name="connsiteX18" fmla="*/ 608013 w 1331913"/>
              <a:gd name="connsiteY18" fmla="*/ 603612 h 1447320"/>
              <a:gd name="connsiteX19" fmla="*/ 608013 w 1331913"/>
              <a:gd name="connsiteY19" fmla="*/ 935260 h 1447320"/>
              <a:gd name="connsiteX20" fmla="*/ 525170 w 1331913"/>
              <a:gd name="connsiteY20" fmla="*/ 1020763 h 1447320"/>
              <a:gd name="connsiteX21" fmla="*/ 439738 w 1331913"/>
              <a:gd name="connsiteY21" fmla="*/ 935260 h 1447320"/>
              <a:gd name="connsiteX22" fmla="*/ 439738 w 1331913"/>
              <a:gd name="connsiteY22" fmla="*/ 603612 h 1447320"/>
              <a:gd name="connsiteX23" fmla="*/ 525170 w 1331913"/>
              <a:gd name="connsiteY23" fmla="*/ 520700 h 1447320"/>
              <a:gd name="connsiteX24" fmla="*/ 1020470 w 1331913"/>
              <a:gd name="connsiteY24" fmla="*/ 425450 h 1447320"/>
              <a:gd name="connsiteX25" fmla="*/ 1103313 w 1331913"/>
              <a:gd name="connsiteY25" fmla="*/ 508276 h 1447320"/>
              <a:gd name="connsiteX26" fmla="*/ 1103313 w 1331913"/>
              <a:gd name="connsiteY26" fmla="*/ 935349 h 1447320"/>
              <a:gd name="connsiteX27" fmla="*/ 1020470 w 1331913"/>
              <a:gd name="connsiteY27" fmla="*/ 1020763 h 1447320"/>
              <a:gd name="connsiteX28" fmla="*/ 935038 w 1331913"/>
              <a:gd name="connsiteY28" fmla="*/ 935349 h 1447320"/>
              <a:gd name="connsiteX29" fmla="*/ 935038 w 1331913"/>
              <a:gd name="connsiteY29" fmla="*/ 508276 h 1447320"/>
              <a:gd name="connsiteX30" fmla="*/ 1020470 w 1331913"/>
              <a:gd name="connsiteY30" fmla="*/ 425450 h 1447320"/>
              <a:gd name="connsiteX31" fmla="*/ 780757 w 1331913"/>
              <a:gd name="connsiteY31" fmla="*/ 336550 h 1447320"/>
              <a:gd name="connsiteX32" fmla="*/ 863600 w 1331913"/>
              <a:gd name="connsiteY32" fmla="*/ 422077 h 1447320"/>
              <a:gd name="connsiteX33" fmla="*/ 863600 w 1331913"/>
              <a:gd name="connsiteY33" fmla="*/ 935236 h 1447320"/>
              <a:gd name="connsiteX34" fmla="*/ 780757 w 1331913"/>
              <a:gd name="connsiteY34" fmla="*/ 1020763 h 1447320"/>
              <a:gd name="connsiteX35" fmla="*/ 695325 w 1331913"/>
              <a:gd name="connsiteY35" fmla="*/ 935236 h 1447320"/>
              <a:gd name="connsiteX36" fmla="*/ 695325 w 1331913"/>
              <a:gd name="connsiteY36" fmla="*/ 422077 h 1447320"/>
              <a:gd name="connsiteX37" fmla="*/ 780757 w 1331913"/>
              <a:gd name="connsiteY37" fmla="*/ 336550 h 1447320"/>
              <a:gd name="connsiteX38" fmla="*/ 134038 w 1331913"/>
              <a:gd name="connsiteY38" fmla="*/ 136525 h 1447320"/>
              <a:gd name="connsiteX39" fmla="*/ 61913 w 1331913"/>
              <a:gd name="connsiteY39" fmla="*/ 211749 h 1447320"/>
              <a:gd name="connsiteX40" fmla="*/ 61913 w 1331913"/>
              <a:gd name="connsiteY40" fmla="*/ 1145564 h 1447320"/>
              <a:gd name="connsiteX41" fmla="*/ 136614 w 1331913"/>
              <a:gd name="connsiteY41" fmla="*/ 1220788 h 1447320"/>
              <a:gd name="connsiteX42" fmla="*/ 270560 w 1331913"/>
              <a:gd name="connsiteY42" fmla="*/ 1220788 h 1447320"/>
              <a:gd name="connsiteX43" fmla="*/ 608000 w 1331913"/>
              <a:gd name="connsiteY43" fmla="*/ 1220788 h 1447320"/>
              <a:gd name="connsiteX44" fmla="*/ 780584 w 1331913"/>
              <a:gd name="connsiteY44" fmla="*/ 1220788 h 1447320"/>
              <a:gd name="connsiteX45" fmla="*/ 790887 w 1331913"/>
              <a:gd name="connsiteY45" fmla="*/ 1220788 h 1447320"/>
              <a:gd name="connsiteX46" fmla="*/ 1195300 w 1331913"/>
              <a:gd name="connsiteY46" fmla="*/ 1220788 h 1447320"/>
              <a:gd name="connsiteX47" fmla="*/ 1270001 w 1331913"/>
              <a:gd name="connsiteY47" fmla="*/ 1145564 h 1447320"/>
              <a:gd name="connsiteX48" fmla="*/ 1270001 w 1331913"/>
              <a:gd name="connsiteY48" fmla="*/ 211749 h 1447320"/>
              <a:gd name="connsiteX49" fmla="*/ 1195300 w 1331913"/>
              <a:gd name="connsiteY49" fmla="*/ 136525 h 1447320"/>
              <a:gd name="connsiteX50" fmla="*/ 1061355 w 1331913"/>
              <a:gd name="connsiteY50" fmla="*/ 136525 h 1447320"/>
              <a:gd name="connsiteX51" fmla="*/ 711035 w 1331913"/>
              <a:gd name="connsiteY51" fmla="*/ 136525 h 1447320"/>
              <a:gd name="connsiteX52" fmla="*/ 134038 w 1331913"/>
              <a:gd name="connsiteY52" fmla="*/ 136525 h 1447320"/>
              <a:gd name="connsiteX53" fmla="*/ 494637 w 1331913"/>
              <a:gd name="connsiteY53" fmla="*/ 0 h 1447320"/>
              <a:gd name="connsiteX54" fmla="*/ 824395 w 1331913"/>
              <a:gd name="connsiteY54" fmla="*/ 0 h 1447320"/>
              <a:gd name="connsiteX55" fmla="*/ 906834 w 1331913"/>
              <a:gd name="connsiteY55" fmla="*/ 72524 h 1447320"/>
              <a:gd name="connsiteX56" fmla="*/ 906834 w 1331913"/>
              <a:gd name="connsiteY56" fmla="*/ 77704 h 1447320"/>
              <a:gd name="connsiteX57" fmla="*/ 1195373 w 1331913"/>
              <a:gd name="connsiteY57" fmla="*/ 77704 h 1447320"/>
              <a:gd name="connsiteX58" fmla="*/ 1331913 w 1331913"/>
              <a:gd name="connsiteY58" fmla="*/ 212391 h 1447320"/>
              <a:gd name="connsiteX59" fmla="*/ 1331913 w 1331913"/>
              <a:gd name="connsiteY59" fmla="*/ 1144838 h 1447320"/>
              <a:gd name="connsiteX60" fmla="*/ 1329337 w 1331913"/>
              <a:gd name="connsiteY60" fmla="*/ 1150018 h 1447320"/>
              <a:gd name="connsiteX61" fmla="*/ 1197949 w 1331913"/>
              <a:gd name="connsiteY61" fmla="*/ 1279525 h 1447320"/>
              <a:gd name="connsiteX62" fmla="*/ 136541 w 1331913"/>
              <a:gd name="connsiteY62" fmla="*/ 1279525 h 1447320"/>
              <a:gd name="connsiteX63" fmla="*/ 0 w 1331913"/>
              <a:gd name="connsiteY63" fmla="*/ 1144838 h 1447320"/>
              <a:gd name="connsiteX64" fmla="*/ 0 w 1331913"/>
              <a:gd name="connsiteY64" fmla="*/ 212391 h 1447320"/>
              <a:gd name="connsiteX65" fmla="*/ 0 w 1331913"/>
              <a:gd name="connsiteY65" fmla="*/ 207211 h 1447320"/>
              <a:gd name="connsiteX66" fmla="*/ 133964 w 1331913"/>
              <a:gd name="connsiteY66" fmla="*/ 77704 h 1447320"/>
              <a:gd name="connsiteX67" fmla="*/ 136541 w 1331913"/>
              <a:gd name="connsiteY67" fmla="*/ 77704 h 1447320"/>
              <a:gd name="connsiteX68" fmla="*/ 412198 w 1331913"/>
              <a:gd name="connsiteY68" fmla="*/ 77704 h 1447320"/>
              <a:gd name="connsiteX69" fmla="*/ 412198 w 1331913"/>
              <a:gd name="connsiteY69" fmla="*/ 72524 h 1447320"/>
              <a:gd name="connsiteX70" fmla="*/ 494637 w 1331913"/>
              <a:gd name="connsiteY70" fmla="*/ 0 h 1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331913" h="1447320">
                <a:moveTo>
                  <a:pt x="893763" y="1308100"/>
                </a:moveTo>
                <a:lnTo>
                  <a:pt x="1130563" y="1308100"/>
                </a:lnTo>
                <a:cubicBezTo>
                  <a:pt x="1158876" y="1341772"/>
                  <a:pt x="1156302" y="1390985"/>
                  <a:pt x="1125415" y="1422066"/>
                </a:cubicBezTo>
                <a:cubicBezTo>
                  <a:pt x="1091954" y="1455738"/>
                  <a:pt x="1040476" y="1455738"/>
                  <a:pt x="1007015" y="1422066"/>
                </a:cubicBezTo>
                <a:cubicBezTo>
                  <a:pt x="1007015" y="1422066"/>
                  <a:pt x="1007015" y="1422066"/>
                  <a:pt x="893763" y="1308100"/>
                </a:cubicBezTo>
                <a:close/>
                <a:moveTo>
                  <a:pt x="187233" y="1308100"/>
                </a:moveTo>
                <a:cubicBezTo>
                  <a:pt x="187233" y="1308100"/>
                  <a:pt x="187233" y="1308100"/>
                  <a:pt x="425450" y="1308100"/>
                </a:cubicBezTo>
                <a:cubicBezTo>
                  <a:pt x="425450" y="1308100"/>
                  <a:pt x="425450" y="1308100"/>
                  <a:pt x="311520" y="1422066"/>
                </a:cubicBezTo>
                <a:cubicBezTo>
                  <a:pt x="277859" y="1455738"/>
                  <a:pt x="226073" y="1455738"/>
                  <a:pt x="192411" y="1422066"/>
                </a:cubicBezTo>
                <a:cubicBezTo>
                  <a:pt x="161340" y="1390985"/>
                  <a:pt x="158750" y="1341772"/>
                  <a:pt x="187233" y="1308100"/>
                </a:cubicBezTo>
                <a:close/>
                <a:moveTo>
                  <a:pt x="298743" y="712788"/>
                </a:moveTo>
                <a:cubicBezTo>
                  <a:pt x="345343" y="712788"/>
                  <a:pt x="384175" y="751608"/>
                  <a:pt x="384175" y="798193"/>
                </a:cubicBezTo>
                <a:cubicBezTo>
                  <a:pt x="384175" y="798193"/>
                  <a:pt x="384175" y="798193"/>
                  <a:pt x="384175" y="935358"/>
                </a:cubicBezTo>
                <a:cubicBezTo>
                  <a:pt x="384175" y="981943"/>
                  <a:pt x="345343" y="1020763"/>
                  <a:pt x="298743" y="1020763"/>
                </a:cubicBezTo>
                <a:cubicBezTo>
                  <a:pt x="252144" y="1020763"/>
                  <a:pt x="215900" y="981943"/>
                  <a:pt x="215900" y="935358"/>
                </a:cubicBezTo>
                <a:cubicBezTo>
                  <a:pt x="215900" y="935358"/>
                  <a:pt x="215900" y="935358"/>
                  <a:pt x="215900" y="798193"/>
                </a:cubicBezTo>
                <a:cubicBezTo>
                  <a:pt x="215900" y="751608"/>
                  <a:pt x="252144" y="712788"/>
                  <a:pt x="298743" y="712788"/>
                </a:cubicBezTo>
                <a:close/>
                <a:moveTo>
                  <a:pt x="525170" y="520700"/>
                </a:moveTo>
                <a:cubicBezTo>
                  <a:pt x="571769" y="520700"/>
                  <a:pt x="608013" y="556974"/>
                  <a:pt x="608013" y="603612"/>
                </a:cubicBezTo>
                <a:cubicBezTo>
                  <a:pt x="608013" y="603612"/>
                  <a:pt x="608013" y="603612"/>
                  <a:pt x="608013" y="935260"/>
                </a:cubicBezTo>
                <a:cubicBezTo>
                  <a:pt x="608013" y="981898"/>
                  <a:pt x="571769" y="1020763"/>
                  <a:pt x="525170" y="1020763"/>
                </a:cubicBezTo>
                <a:cubicBezTo>
                  <a:pt x="478571" y="1020763"/>
                  <a:pt x="439738" y="981898"/>
                  <a:pt x="439738" y="935260"/>
                </a:cubicBezTo>
                <a:cubicBezTo>
                  <a:pt x="439738" y="935260"/>
                  <a:pt x="439738" y="935260"/>
                  <a:pt x="439738" y="603612"/>
                </a:cubicBezTo>
                <a:cubicBezTo>
                  <a:pt x="439738" y="556974"/>
                  <a:pt x="478571" y="520700"/>
                  <a:pt x="525170" y="520700"/>
                </a:cubicBezTo>
                <a:close/>
                <a:moveTo>
                  <a:pt x="1020470" y="425450"/>
                </a:moveTo>
                <a:cubicBezTo>
                  <a:pt x="1067069" y="425450"/>
                  <a:pt x="1103313" y="461687"/>
                  <a:pt x="1103313" y="508276"/>
                </a:cubicBezTo>
                <a:cubicBezTo>
                  <a:pt x="1103313" y="508276"/>
                  <a:pt x="1103313" y="508276"/>
                  <a:pt x="1103313" y="935349"/>
                </a:cubicBezTo>
                <a:cubicBezTo>
                  <a:pt x="1103313" y="981938"/>
                  <a:pt x="1067069" y="1020763"/>
                  <a:pt x="1020470" y="1020763"/>
                </a:cubicBezTo>
                <a:cubicBezTo>
                  <a:pt x="973871" y="1020763"/>
                  <a:pt x="935038" y="981938"/>
                  <a:pt x="935038" y="935349"/>
                </a:cubicBezTo>
                <a:cubicBezTo>
                  <a:pt x="935038" y="935349"/>
                  <a:pt x="935038" y="935349"/>
                  <a:pt x="935038" y="508276"/>
                </a:cubicBezTo>
                <a:cubicBezTo>
                  <a:pt x="935038" y="461687"/>
                  <a:pt x="973871" y="425450"/>
                  <a:pt x="1020470" y="425450"/>
                </a:cubicBezTo>
                <a:close/>
                <a:moveTo>
                  <a:pt x="780757" y="336550"/>
                </a:moveTo>
                <a:cubicBezTo>
                  <a:pt x="827356" y="336550"/>
                  <a:pt x="863600" y="375426"/>
                  <a:pt x="863600" y="422077"/>
                </a:cubicBezTo>
                <a:cubicBezTo>
                  <a:pt x="863600" y="422077"/>
                  <a:pt x="863600" y="422077"/>
                  <a:pt x="863600" y="935236"/>
                </a:cubicBezTo>
                <a:cubicBezTo>
                  <a:pt x="863600" y="981887"/>
                  <a:pt x="827356" y="1020763"/>
                  <a:pt x="780757" y="1020763"/>
                </a:cubicBezTo>
                <a:cubicBezTo>
                  <a:pt x="731569" y="1020763"/>
                  <a:pt x="695325" y="981887"/>
                  <a:pt x="695325" y="935236"/>
                </a:cubicBezTo>
                <a:cubicBezTo>
                  <a:pt x="695325" y="935236"/>
                  <a:pt x="695325" y="935236"/>
                  <a:pt x="695325" y="422077"/>
                </a:cubicBezTo>
                <a:cubicBezTo>
                  <a:pt x="695325" y="375426"/>
                  <a:pt x="731569" y="336550"/>
                  <a:pt x="780757" y="336550"/>
                </a:cubicBezTo>
                <a:close/>
                <a:moveTo>
                  <a:pt x="134038" y="136525"/>
                </a:moveTo>
                <a:cubicBezTo>
                  <a:pt x="95400" y="136525"/>
                  <a:pt x="61913" y="170246"/>
                  <a:pt x="61913" y="211749"/>
                </a:cubicBezTo>
                <a:cubicBezTo>
                  <a:pt x="61913" y="1145564"/>
                  <a:pt x="61913" y="1145564"/>
                  <a:pt x="61913" y="1145564"/>
                </a:cubicBezTo>
                <a:cubicBezTo>
                  <a:pt x="61913" y="1187067"/>
                  <a:pt x="95400" y="1220788"/>
                  <a:pt x="136614" y="1220788"/>
                </a:cubicBezTo>
                <a:cubicBezTo>
                  <a:pt x="152069" y="1220788"/>
                  <a:pt x="201011" y="1220788"/>
                  <a:pt x="270560" y="1220788"/>
                </a:cubicBezTo>
                <a:cubicBezTo>
                  <a:pt x="270560" y="1220788"/>
                  <a:pt x="270560" y="1220788"/>
                  <a:pt x="608000" y="1220788"/>
                </a:cubicBezTo>
                <a:cubicBezTo>
                  <a:pt x="664669" y="1220788"/>
                  <a:pt x="723915" y="1220788"/>
                  <a:pt x="780584" y="1220788"/>
                </a:cubicBezTo>
                <a:cubicBezTo>
                  <a:pt x="780584" y="1220788"/>
                  <a:pt x="780584" y="1220788"/>
                  <a:pt x="790887" y="1220788"/>
                </a:cubicBezTo>
                <a:cubicBezTo>
                  <a:pt x="1002109" y="1220788"/>
                  <a:pt x="1184997" y="1220788"/>
                  <a:pt x="1195300" y="1220788"/>
                </a:cubicBezTo>
                <a:cubicBezTo>
                  <a:pt x="1236514" y="1220788"/>
                  <a:pt x="1270001" y="1187067"/>
                  <a:pt x="1270001" y="1145564"/>
                </a:cubicBezTo>
                <a:cubicBezTo>
                  <a:pt x="1270001" y="211749"/>
                  <a:pt x="1270001" y="211749"/>
                  <a:pt x="1270001" y="211749"/>
                </a:cubicBezTo>
                <a:cubicBezTo>
                  <a:pt x="1270001" y="170246"/>
                  <a:pt x="1236514" y="136525"/>
                  <a:pt x="1195300" y="136525"/>
                </a:cubicBezTo>
                <a:cubicBezTo>
                  <a:pt x="1179845" y="136525"/>
                  <a:pt x="1130904" y="136525"/>
                  <a:pt x="1061355" y="136525"/>
                </a:cubicBezTo>
                <a:cubicBezTo>
                  <a:pt x="1061355" y="136525"/>
                  <a:pt x="1061355" y="136525"/>
                  <a:pt x="711035" y="136525"/>
                </a:cubicBezTo>
                <a:cubicBezTo>
                  <a:pt x="437992" y="136525"/>
                  <a:pt x="149493" y="136525"/>
                  <a:pt x="134038" y="136525"/>
                </a:cubicBezTo>
                <a:close/>
                <a:moveTo>
                  <a:pt x="494637" y="0"/>
                </a:moveTo>
                <a:cubicBezTo>
                  <a:pt x="494637" y="0"/>
                  <a:pt x="494637" y="0"/>
                  <a:pt x="824395" y="0"/>
                </a:cubicBezTo>
                <a:cubicBezTo>
                  <a:pt x="868191" y="0"/>
                  <a:pt x="904258" y="31082"/>
                  <a:pt x="906834" y="72524"/>
                </a:cubicBezTo>
                <a:cubicBezTo>
                  <a:pt x="906834" y="72524"/>
                  <a:pt x="906834" y="72524"/>
                  <a:pt x="906834" y="77704"/>
                </a:cubicBezTo>
                <a:cubicBezTo>
                  <a:pt x="1071713" y="77704"/>
                  <a:pt x="1195373" y="77704"/>
                  <a:pt x="1195373" y="77704"/>
                </a:cubicBezTo>
                <a:cubicBezTo>
                  <a:pt x="1270083" y="77704"/>
                  <a:pt x="1331913" y="137277"/>
                  <a:pt x="1331913" y="212391"/>
                </a:cubicBezTo>
                <a:cubicBezTo>
                  <a:pt x="1331913" y="235702"/>
                  <a:pt x="1331913" y="1142248"/>
                  <a:pt x="1331913" y="1144838"/>
                </a:cubicBezTo>
                <a:cubicBezTo>
                  <a:pt x="1331913" y="1147428"/>
                  <a:pt x="1329337" y="1147428"/>
                  <a:pt x="1329337" y="1150018"/>
                </a:cubicBezTo>
                <a:cubicBezTo>
                  <a:pt x="1326760" y="1222542"/>
                  <a:pt x="1270083" y="1279525"/>
                  <a:pt x="1197949" y="1279525"/>
                </a:cubicBezTo>
                <a:cubicBezTo>
                  <a:pt x="1197949" y="1279525"/>
                  <a:pt x="136541" y="1279525"/>
                  <a:pt x="136541" y="1279525"/>
                </a:cubicBezTo>
                <a:cubicBezTo>
                  <a:pt x="61830" y="1279525"/>
                  <a:pt x="0" y="1219952"/>
                  <a:pt x="0" y="1144838"/>
                </a:cubicBezTo>
                <a:cubicBezTo>
                  <a:pt x="0" y="1121527"/>
                  <a:pt x="0" y="212391"/>
                  <a:pt x="0" y="212391"/>
                </a:cubicBezTo>
                <a:cubicBezTo>
                  <a:pt x="0" y="209801"/>
                  <a:pt x="0" y="209801"/>
                  <a:pt x="0" y="207211"/>
                </a:cubicBezTo>
                <a:cubicBezTo>
                  <a:pt x="2576" y="134687"/>
                  <a:pt x="61830" y="77704"/>
                  <a:pt x="133964" y="77704"/>
                </a:cubicBezTo>
                <a:cubicBezTo>
                  <a:pt x="133964" y="77704"/>
                  <a:pt x="133964" y="77704"/>
                  <a:pt x="136541" y="77704"/>
                </a:cubicBezTo>
                <a:cubicBezTo>
                  <a:pt x="141693" y="77704"/>
                  <a:pt x="257624" y="77704"/>
                  <a:pt x="412198" y="77704"/>
                </a:cubicBezTo>
                <a:cubicBezTo>
                  <a:pt x="412198" y="77704"/>
                  <a:pt x="412198" y="77704"/>
                  <a:pt x="412198" y="72524"/>
                </a:cubicBezTo>
                <a:cubicBezTo>
                  <a:pt x="414774" y="31082"/>
                  <a:pt x="450841" y="0"/>
                  <a:pt x="4946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8C0F71-59E8-477B-A54F-E86E65F349BB}"/>
              </a:ext>
            </a:extLst>
          </p:cNvPr>
          <p:cNvSpPr txBox="1"/>
          <p:nvPr/>
        </p:nvSpPr>
        <p:spPr>
          <a:xfrm>
            <a:off x="4228235" y="5595087"/>
            <a:ext cx="3438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      Автор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Бардюжа Нил Евгеньевич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МОУ «ИТ-Лицей Привилегия», 3 класс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B93995-853B-429E-8A94-EBC31F2FA6FC}"/>
              </a:ext>
            </a:extLst>
          </p:cNvPr>
          <p:cNvSpPr txBox="1"/>
          <p:nvPr/>
        </p:nvSpPr>
        <p:spPr>
          <a:xfrm>
            <a:off x="5756226" y="5574118"/>
            <a:ext cx="6196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Гужавина Елена Александровна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дополнительного образования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МОУ «ИТ-Лицей Привилегия»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92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232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Times New Roman</vt:lpstr>
      <vt:lpstr>Тема Office</vt:lpstr>
      <vt:lpstr>Презентация PowerPoint</vt:lpstr>
      <vt:lpstr>Презентация PowerPoint</vt:lpstr>
      <vt:lpstr>Понимание причин и последствий утраты зрения в пожилом возрасте помогает формировать основу для разработки программ и мероприятий, направленных на улучшение качества жизни и обеспечение полноценной поддержки этой уязвимой группы населения.</vt:lpstr>
      <vt:lpstr>Изучение новых технологий, меня на идею создания устройства призванного послужить помощником в быту членам семьи. Устройство была разработано пожилой прабабушки, которая в силу возрастных заболеваний, потеряла зрение на 95%</vt:lpstr>
      <vt:lpstr>Устройство помогающее различать медикаментозные препараты на основе Lego Mindstorms EV3</vt:lpstr>
      <vt:lpstr>Подсветка на основе платы Arduino Uno для контейнера с лекарством</vt:lpstr>
      <vt:lpstr>Макет квартиры с цветовой подсветкой.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Евгений</cp:lastModifiedBy>
  <cp:revision>10</cp:revision>
  <dcterms:created xsi:type="dcterms:W3CDTF">2023-12-22T07:21:22Z</dcterms:created>
  <dcterms:modified xsi:type="dcterms:W3CDTF">2024-03-20T19:14:46Z</dcterms:modified>
</cp:coreProperties>
</file>