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71A7"/>
    <a:srgbClr val="3A5C9A"/>
    <a:srgbClr val="4886B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FBB27-B7C7-4F02-BC80-7E670382E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818C29-10A3-4852-A8AC-13AC35125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38CC3-5135-437E-B92E-E06786B1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648E-A5CF-4772-A441-944BB6549C1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DFAF17-880E-411E-9E6E-3FD7FEC72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AEBDB-922D-42CF-805C-84B77C9F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776D-5767-44B5-AD4C-957376137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9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C4A36-2BC4-4264-82FE-1B3B326A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CFDFD4-78B9-41D4-A781-4ADC945C2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208DA1-0C6C-4A3F-8423-0413FB4A2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648E-A5CF-4772-A441-944BB6549C1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FB4982-1D3C-491D-A634-630038F7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D600F1-30BB-455E-967D-0869E5FF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776D-5767-44B5-AD4C-957376137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A9F917-C435-40F0-A90D-F7743D6D7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C886E7-28C4-41A4-9BCD-631B46292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8A622D-60B8-4E3C-B249-47974C5C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648E-A5CF-4772-A441-944BB6549C1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5588A2-913A-48FE-AC2A-5EDF9A8C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BD4981-678A-41E0-B66B-2AD115DF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776D-5767-44B5-AD4C-957376137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59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F6650-390A-48B0-8896-0332E810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FBE027-D1F6-4B95-9620-5C0D655C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9B5EF4-E595-41C2-A7E0-8D420D56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648E-A5CF-4772-A441-944BB6549C1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3FF6E6-93F7-4FE5-AD4B-66353569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65F921-22C1-41EA-852A-5BB2519C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776D-5767-44B5-AD4C-957376137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1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9C1F6-4821-4F4F-B143-00BFE638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73B244-91E7-46C5-80EC-6A2DC318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CD5D37-9BD3-43A8-9499-43451B3D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648E-A5CF-4772-A441-944BB6549C1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451E74-A195-4294-A70E-48C8B039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F5E905-028E-487D-AF74-3EE5DA0C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776D-5767-44B5-AD4C-957376137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6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D535E-F3DD-4D0D-8931-4ED847E0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5A771A-93BE-41FA-93AB-7F9FC9592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E5BAAC-3838-4C05-AEA6-00DB92A60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2BB4BE-C72E-4430-831E-9C487699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648E-A5CF-4772-A441-944BB6549C1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CCEAE-3E21-44E3-AFA6-D3BA6DF6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168A7F-82D1-4651-AF59-59CDB564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776D-5767-44B5-AD4C-957376137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1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93BEC-81B6-4962-989C-4FD297EC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5759F7-CAC7-4CB9-831D-3A73CDE01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654E3E-3388-45FB-ABB4-CE2AFF97F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2A0E74-538A-432A-B607-BDEE2EDDF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28E6FB-2B5A-4CCD-BC77-B72E0AA10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C53E86-E8A5-4406-950A-9FBD3BA7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648E-A5CF-4772-A441-944BB6549C1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2298ED-9C24-4FE9-8019-EB6CDA5D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0C3BB6-0C89-43F3-A026-E5AF7754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776D-5767-44B5-AD4C-957376137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4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1B86B-CDA1-4AC0-871E-F7A1EB48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41D9FC-D8C2-44AB-8DE3-361777E75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648E-A5CF-4772-A441-944BB6549C1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564137-F7A5-47AB-BDE2-96FBE9F6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D222A2-228B-4A34-9BD4-A9113593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776D-5767-44B5-AD4C-957376137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1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CE2624-7A55-43DD-8E6F-5E94F18F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648E-A5CF-4772-A441-944BB6549C1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81B396-42A4-4577-9669-F651B573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DCB365-9B96-4D1C-99CE-802E5C36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776D-5767-44B5-AD4C-957376137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8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A9327-76D4-4FF0-961E-8F3ADBC3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6F50B4-AC22-4F19-98DC-01ED5C3E2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6E1AA5-278D-4EAA-9299-76E4A4708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2E4940-EB09-4966-835E-9ECE8141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648E-A5CF-4772-A441-944BB6549C1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B2D0A-F5EF-4E68-81CB-985ACD053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0C2062-32E6-4A86-BBCD-DF5810F2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776D-5767-44B5-AD4C-957376137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4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7C57E-3385-451D-B67B-1B06C304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B529AC-84A1-4951-BE4F-0B6F26A45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C189D-E8F2-47AC-BC3B-3E848A1FB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AA01BD-F00C-486B-B32A-3B394645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648E-A5CF-4772-A441-944BB6549C1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30A85-613D-4773-ACE3-7A31D37E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2FD358-02D0-4EE6-998F-64C07E47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776D-5767-44B5-AD4C-957376137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6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74826-EB9C-4504-B216-122CB77A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F2846C-9FBB-4FBB-B849-CCCB3261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9F6981-8F50-4D84-8397-AACCDCF4E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0648E-A5CF-4772-A441-944BB6549C1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FF301B-21F7-4FF6-B117-AFF6927F5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6B6FB-04AC-4652-A158-6E62771E9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7776D-5767-44B5-AD4C-957376137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0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be.com/shorts/KR9rl3S0cpk?si=477Yk_7VCs48VQ3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9D86969-46DE-4643-8B0D-4A4416686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4" b="27486"/>
          <a:stretch/>
        </p:blipFill>
        <p:spPr bwMode="auto">
          <a:xfrm>
            <a:off x="8648700" y="13876"/>
            <a:ext cx="3543300" cy="164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087985D1-AA15-47AF-8D4E-AC21D9434712}"/>
              </a:ext>
            </a:extLst>
          </p:cNvPr>
          <p:cNvSpPr/>
          <p:nvPr/>
        </p:nvSpPr>
        <p:spPr>
          <a:xfrm>
            <a:off x="835570" y="0"/>
            <a:ext cx="10679610" cy="6852905"/>
          </a:xfrm>
          <a:custGeom>
            <a:avLst/>
            <a:gdLst>
              <a:gd name="connsiteX0" fmla="*/ 1662451 w 10930276"/>
              <a:gd name="connsiteY0" fmla="*/ 2549610 h 6783305"/>
              <a:gd name="connsiteX1" fmla="*/ 3596026 w 10930276"/>
              <a:gd name="connsiteY1" fmla="*/ 2197185 h 6783305"/>
              <a:gd name="connsiteX2" fmla="*/ 3596026 w 10930276"/>
              <a:gd name="connsiteY2" fmla="*/ 2197185 h 6783305"/>
              <a:gd name="connsiteX3" fmla="*/ 3148351 w 10930276"/>
              <a:gd name="connsiteY3" fmla="*/ 1587585 h 6783305"/>
              <a:gd name="connsiteX4" fmla="*/ 2729251 w 10930276"/>
              <a:gd name="connsiteY4" fmla="*/ 911310 h 6783305"/>
              <a:gd name="connsiteX5" fmla="*/ 4043701 w 10930276"/>
              <a:gd name="connsiteY5" fmla="*/ 1835235 h 6783305"/>
              <a:gd name="connsiteX6" fmla="*/ 5091451 w 10930276"/>
              <a:gd name="connsiteY6" fmla="*/ 2044785 h 6783305"/>
              <a:gd name="connsiteX7" fmla="*/ 5720101 w 10930276"/>
              <a:gd name="connsiteY7" fmla="*/ 1178010 h 6783305"/>
              <a:gd name="connsiteX8" fmla="*/ 5510551 w 10930276"/>
              <a:gd name="connsiteY8" fmla="*/ 82635 h 6783305"/>
              <a:gd name="connsiteX9" fmla="*/ 6672601 w 10930276"/>
              <a:gd name="connsiteY9" fmla="*/ 254085 h 6783305"/>
              <a:gd name="connsiteX10" fmla="*/ 6282076 w 10930276"/>
              <a:gd name="connsiteY10" fmla="*/ 1654260 h 6783305"/>
              <a:gd name="connsiteX11" fmla="*/ 7148851 w 10930276"/>
              <a:gd name="connsiteY11" fmla="*/ 2454360 h 6783305"/>
              <a:gd name="connsiteX12" fmla="*/ 9082426 w 10930276"/>
              <a:gd name="connsiteY12" fmla="*/ 1873335 h 6783305"/>
              <a:gd name="connsiteX13" fmla="*/ 10168276 w 10930276"/>
              <a:gd name="connsiteY13" fmla="*/ 2140035 h 6783305"/>
              <a:gd name="connsiteX14" fmla="*/ 9072901 w 10930276"/>
              <a:gd name="connsiteY14" fmla="*/ 2568660 h 6783305"/>
              <a:gd name="connsiteX15" fmla="*/ 8034676 w 10930276"/>
              <a:gd name="connsiteY15" fmla="*/ 3568785 h 6783305"/>
              <a:gd name="connsiteX16" fmla="*/ 10092076 w 10930276"/>
              <a:gd name="connsiteY16" fmla="*/ 4349835 h 6783305"/>
              <a:gd name="connsiteX17" fmla="*/ 10930276 w 10930276"/>
              <a:gd name="connsiteY17" fmla="*/ 5016585 h 6783305"/>
              <a:gd name="connsiteX18" fmla="*/ 10930276 w 10930276"/>
              <a:gd name="connsiteY18" fmla="*/ 5016585 h 6783305"/>
              <a:gd name="connsiteX19" fmla="*/ 9434851 w 10930276"/>
              <a:gd name="connsiteY19" fmla="*/ 4797510 h 6783305"/>
              <a:gd name="connsiteX20" fmla="*/ 7482226 w 10930276"/>
              <a:gd name="connsiteY20" fmla="*/ 4473660 h 6783305"/>
              <a:gd name="connsiteX21" fmla="*/ 6520201 w 10930276"/>
              <a:gd name="connsiteY21" fmla="*/ 5397585 h 6783305"/>
              <a:gd name="connsiteX22" fmla="*/ 6986926 w 10930276"/>
              <a:gd name="connsiteY22" fmla="*/ 6111960 h 6783305"/>
              <a:gd name="connsiteX23" fmla="*/ 6567826 w 10930276"/>
              <a:gd name="connsiteY23" fmla="*/ 6445335 h 6783305"/>
              <a:gd name="connsiteX24" fmla="*/ 5882026 w 10930276"/>
              <a:gd name="connsiteY24" fmla="*/ 5607135 h 6783305"/>
              <a:gd name="connsiteX25" fmla="*/ 4986676 w 10930276"/>
              <a:gd name="connsiteY25" fmla="*/ 4730835 h 6783305"/>
              <a:gd name="connsiteX26" fmla="*/ 3405526 w 10930276"/>
              <a:gd name="connsiteY26" fmla="*/ 5235660 h 6783305"/>
              <a:gd name="connsiteX27" fmla="*/ 2567326 w 10930276"/>
              <a:gd name="connsiteY27" fmla="*/ 6531060 h 6783305"/>
              <a:gd name="connsiteX28" fmla="*/ 1376701 w 10930276"/>
              <a:gd name="connsiteY28" fmla="*/ 6712035 h 6783305"/>
              <a:gd name="connsiteX29" fmla="*/ 1633876 w 10930276"/>
              <a:gd name="connsiteY29" fmla="*/ 5673810 h 6783305"/>
              <a:gd name="connsiteX30" fmla="*/ 3215026 w 10930276"/>
              <a:gd name="connsiteY30" fmla="*/ 4711785 h 6783305"/>
              <a:gd name="connsiteX31" fmla="*/ 2386351 w 10930276"/>
              <a:gd name="connsiteY31" fmla="*/ 4197435 h 6783305"/>
              <a:gd name="connsiteX32" fmla="*/ 557551 w 10930276"/>
              <a:gd name="connsiteY32" fmla="*/ 4540335 h 6783305"/>
              <a:gd name="connsiteX33" fmla="*/ 43201 w 10930276"/>
              <a:gd name="connsiteY33" fmla="*/ 4035510 h 6783305"/>
              <a:gd name="connsiteX34" fmla="*/ 1481476 w 10930276"/>
              <a:gd name="connsiteY34" fmla="*/ 3806910 h 6783305"/>
              <a:gd name="connsiteX35" fmla="*/ 2538751 w 10930276"/>
              <a:gd name="connsiteY35" fmla="*/ 3511635 h 6783305"/>
              <a:gd name="connsiteX36" fmla="*/ 1471951 w 10930276"/>
              <a:gd name="connsiteY36" fmla="*/ 2625810 h 6783305"/>
              <a:gd name="connsiteX37" fmla="*/ 2500651 w 10930276"/>
              <a:gd name="connsiteY37" fmla="*/ 2301960 h 6783305"/>
              <a:gd name="connsiteX38" fmla="*/ 1662451 w 10930276"/>
              <a:gd name="connsiteY38" fmla="*/ 2549610 h 6783305"/>
              <a:gd name="connsiteX0" fmla="*/ 1662451 w 10930276"/>
              <a:gd name="connsiteY0" fmla="*/ 2549610 h 6783305"/>
              <a:gd name="connsiteX1" fmla="*/ 3596026 w 10930276"/>
              <a:gd name="connsiteY1" fmla="*/ 2197185 h 6783305"/>
              <a:gd name="connsiteX2" fmla="*/ 3596026 w 10930276"/>
              <a:gd name="connsiteY2" fmla="*/ 2197185 h 6783305"/>
              <a:gd name="connsiteX3" fmla="*/ 3148351 w 10930276"/>
              <a:gd name="connsiteY3" fmla="*/ 1587585 h 6783305"/>
              <a:gd name="connsiteX4" fmla="*/ 2729251 w 10930276"/>
              <a:gd name="connsiteY4" fmla="*/ 911310 h 6783305"/>
              <a:gd name="connsiteX5" fmla="*/ 4043701 w 10930276"/>
              <a:gd name="connsiteY5" fmla="*/ 1461609 h 6783305"/>
              <a:gd name="connsiteX6" fmla="*/ 5091451 w 10930276"/>
              <a:gd name="connsiteY6" fmla="*/ 2044785 h 6783305"/>
              <a:gd name="connsiteX7" fmla="*/ 5720101 w 10930276"/>
              <a:gd name="connsiteY7" fmla="*/ 1178010 h 6783305"/>
              <a:gd name="connsiteX8" fmla="*/ 5510551 w 10930276"/>
              <a:gd name="connsiteY8" fmla="*/ 82635 h 6783305"/>
              <a:gd name="connsiteX9" fmla="*/ 6672601 w 10930276"/>
              <a:gd name="connsiteY9" fmla="*/ 254085 h 6783305"/>
              <a:gd name="connsiteX10" fmla="*/ 6282076 w 10930276"/>
              <a:gd name="connsiteY10" fmla="*/ 1654260 h 6783305"/>
              <a:gd name="connsiteX11" fmla="*/ 7148851 w 10930276"/>
              <a:gd name="connsiteY11" fmla="*/ 2454360 h 6783305"/>
              <a:gd name="connsiteX12" fmla="*/ 9082426 w 10930276"/>
              <a:gd name="connsiteY12" fmla="*/ 1873335 h 6783305"/>
              <a:gd name="connsiteX13" fmla="*/ 10168276 w 10930276"/>
              <a:gd name="connsiteY13" fmla="*/ 2140035 h 6783305"/>
              <a:gd name="connsiteX14" fmla="*/ 9072901 w 10930276"/>
              <a:gd name="connsiteY14" fmla="*/ 2568660 h 6783305"/>
              <a:gd name="connsiteX15" fmla="*/ 8034676 w 10930276"/>
              <a:gd name="connsiteY15" fmla="*/ 3568785 h 6783305"/>
              <a:gd name="connsiteX16" fmla="*/ 10092076 w 10930276"/>
              <a:gd name="connsiteY16" fmla="*/ 4349835 h 6783305"/>
              <a:gd name="connsiteX17" fmla="*/ 10930276 w 10930276"/>
              <a:gd name="connsiteY17" fmla="*/ 5016585 h 6783305"/>
              <a:gd name="connsiteX18" fmla="*/ 10930276 w 10930276"/>
              <a:gd name="connsiteY18" fmla="*/ 5016585 h 6783305"/>
              <a:gd name="connsiteX19" fmla="*/ 9434851 w 10930276"/>
              <a:gd name="connsiteY19" fmla="*/ 4797510 h 6783305"/>
              <a:gd name="connsiteX20" fmla="*/ 7482226 w 10930276"/>
              <a:gd name="connsiteY20" fmla="*/ 4473660 h 6783305"/>
              <a:gd name="connsiteX21" fmla="*/ 6520201 w 10930276"/>
              <a:gd name="connsiteY21" fmla="*/ 5397585 h 6783305"/>
              <a:gd name="connsiteX22" fmla="*/ 6986926 w 10930276"/>
              <a:gd name="connsiteY22" fmla="*/ 6111960 h 6783305"/>
              <a:gd name="connsiteX23" fmla="*/ 6567826 w 10930276"/>
              <a:gd name="connsiteY23" fmla="*/ 6445335 h 6783305"/>
              <a:gd name="connsiteX24" fmla="*/ 5882026 w 10930276"/>
              <a:gd name="connsiteY24" fmla="*/ 5607135 h 6783305"/>
              <a:gd name="connsiteX25" fmla="*/ 4986676 w 10930276"/>
              <a:gd name="connsiteY25" fmla="*/ 4730835 h 6783305"/>
              <a:gd name="connsiteX26" fmla="*/ 3405526 w 10930276"/>
              <a:gd name="connsiteY26" fmla="*/ 5235660 h 6783305"/>
              <a:gd name="connsiteX27" fmla="*/ 2567326 w 10930276"/>
              <a:gd name="connsiteY27" fmla="*/ 6531060 h 6783305"/>
              <a:gd name="connsiteX28" fmla="*/ 1376701 w 10930276"/>
              <a:gd name="connsiteY28" fmla="*/ 6712035 h 6783305"/>
              <a:gd name="connsiteX29" fmla="*/ 1633876 w 10930276"/>
              <a:gd name="connsiteY29" fmla="*/ 5673810 h 6783305"/>
              <a:gd name="connsiteX30" fmla="*/ 3215026 w 10930276"/>
              <a:gd name="connsiteY30" fmla="*/ 4711785 h 6783305"/>
              <a:gd name="connsiteX31" fmla="*/ 2386351 w 10930276"/>
              <a:gd name="connsiteY31" fmla="*/ 4197435 h 6783305"/>
              <a:gd name="connsiteX32" fmla="*/ 557551 w 10930276"/>
              <a:gd name="connsiteY32" fmla="*/ 4540335 h 6783305"/>
              <a:gd name="connsiteX33" fmla="*/ 43201 w 10930276"/>
              <a:gd name="connsiteY33" fmla="*/ 4035510 h 6783305"/>
              <a:gd name="connsiteX34" fmla="*/ 1481476 w 10930276"/>
              <a:gd name="connsiteY34" fmla="*/ 3806910 h 6783305"/>
              <a:gd name="connsiteX35" fmla="*/ 2538751 w 10930276"/>
              <a:gd name="connsiteY35" fmla="*/ 3511635 h 6783305"/>
              <a:gd name="connsiteX36" fmla="*/ 1471951 w 10930276"/>
              <a:gd name="connsiteY36" fmla="*/ 2625810 h 6783305"/>
              <a:gd name="connsiteX37" fmla="*/ 2500651 w 10930276"/>
              <a:gd name="connsiteY37" fmla="*/ 2301960 h 6783305"/>
              <a:gd name="connsiteX38" fmla="*/ 1662451 w 10930276"/>
              <a:gd name="connsiteY38" fmla="*/ 2549610 h 6783305"/>
              <a:gd name="connsiteX0" fmla="*/ 1662451 w 10930276"/>
              <a:gd name="connsiteY0" fmla="*/ 2549610 h 6783305"/>
              <a:gd name="connsiteX1" fmla="*/ 3596026 w 10930276"/>
              <a:gd name="connsiteY1" fmla="*/ 2197185 h 6783305"/>
              <a:gd name="connsiteX2" fmla="*/ 3596026 w 10930276"/>
              <a:gd name="connsiteY2" fmla="*/ 2197185 h 6783305"/>
              <a:gd name="connsiteX3" fmla="*/ 3148351 w 10930276"/>
              <a:gd name="connsiteY3" fmla="*/ 1587585 h 6783305"/>
              <a:gd name="connsiteX4" fmla="*/ 2385122 w 10930276"/>
              <a:gd name="connsiteY4" fmla="*/ 242716 h 6783305"/>
              <a:gd name="connsiteX5" fmla="*/ 4043701 w 10930276"/>
              <a:gd name="connsiteY5" fmla="*/ 1461609 h 6783305"/>
              <a:gd name="connsiteX6" fmla="*/ 5091451 w 10930276"/>
              <a:gd name="connsiteY6" fmla="*/ 2044785 h 6783305"/>
              <a:gd name="connsiteX7" fmla="*/ 5720101 w 10930276"/>
              <a:gd name="connsiteY7" fmla="*/ 1178010 h 6783305"/>
              <a:gd name="connsiteX8" fmla="*/ 5510551 w 10930276"/>
              <a:gd name="connsiteY8" fmla="*/ 82635 h 6783305"/>
              <a:gd name="connsiteX9" fmla="*/ 6672601 w 10930276"/>
              <a:gd name="connsiteY9" fmla="*/ 254085 h 6783305"/>
              <a:gd name="connsiteX10" fmla="*/ 6282076 w 10930276"/>
              <a:gd name="connsiteY10" fmla="*/ 1654260 h 6783305"/>
              <a:gd name="connsiteX11" fmla="*/ 7148851 w 10930276"/>
              <a:gd name="connsiteY11" fmla="*/ 2454360 h 6783305"/>
              <a:gd name="connsiteX12" fmla="*/ 9082426 w 10930276"/>
              <a:gd name="connsiteY12" fmla="*/ 1873335 h 6783305"/>
              <a:gd name="connsiteX13" fmla="*/ 10168276 w 10930276"/>
              <a:gd name="connsiteY13" fmla="*/ 2140035 h 6783305"/>
              <a:gd name="connsiteX14" fmla="*/ 9072901 w 10930276"/>
              <a:gd name="connsiteY14" fmla="*/ 2568660 h 6783305"/>
              <a:gd name="connsiteX15" fmla="*/ 8034676 w 10930276"/>
              <a:gd name="connsiteY15" fmla="*/ 3568785 h 6783305"/>
              <a:gd name="connsiteX16" fmla="*/ 10092076 w 10930276"/>
              <a:gd name="connsiteY16" fmla="*/ 4349835 h 6783305"/>
              <a:gd name="connsiteX17" fmla="*/ 10930276 w 10930276"/>
              <a:gd name="connsiteY17" fmla="*/ 5016585 h 6783305"/>
              <a:gd name="connsiteX18" fmla="*/ 10930276 w 10930276"/>
              <a:gd name="connsiteY18" fmla="*/ 5016585 h 6783305"/>
              <a:gd name="connsiteX19" fmla="*/ 9434851 w 10930276"/>
              <a:gd name="connsiteY19" fmla="*/ 4797510 h 6783305"/>
              <a:gd name="connsiteX20" fmla="*/ 7482226 w 10930276"/>
              <a:gd name="connsiteY20" fmla="*/ 4473660 h 6783305"/>
              <a:gd name="connsiteX21" fmla="*/ 6520201 w 10930276"/>
              <a:gd name="connsiteY21" fmla="*/ 5397585 h 6783305"/>
              <a:gd name="connsiteX22" fmla="*/ 6986926 w 10930276"/>
              <a:gd name="connsiteY22" fmla="*/ 6111960 h 6783305"/>
              <a:gd name="connsiteX23" fmla="*/ 6567826 w 10930276"/>
              <a:gd name="connsiteY23" fmla="*/ 6445335 h 6783305"/>
              <a:gd name="connsiteX24" fmla="*/ 5882026 w 10930276"/>
              <a:gd name="connsiteY24" fmla="*/ 5607135 h 6783305"/>
              <a:gd name="connsiteX25" fmla="*/ 4986676 w 10930276"/>
              <a:gd name="connsiteY25" fmla="*/ 4730835 h 6783305"/>
              <a:gd name="connsiteX26" fmla="*/ 3405526 w 10930276"/>
              <a:gd name="connsiteY26" fmla="*/ 5235660 h 6783305"/>
              <a:gd name="connsiteX27" fmla="*/ 2567326 w 10930276"/>
              <a:gd name="connsiteY27" fmla="*/ 6531060 h 6783305"/>
              <a:gd name="connsiteX28" fmla="*/ 1376701 w 10930276"/>
              <a:gd name="connsiteY28" fmla="*/ 6712035 h 6783305"/>
              <a:gd name="connsiteX29" fmla="*/ 1633876 w 10930276"/>
              <a:gd name="connsiteY29" fmla="*/ 5673810 h 6783305"/>
              <a:gd name="connsiteX30" fmla="*/ 3215026 w 10930276"/>
              <a:gd name="connsiteY30" fmla="*/ 4711785 h 6783305"/>
              <a:gd name="connsiteX31" fmla="*/ 2386351 w 10930276"/>
              <a:gd name="connsiteY31" fmla="*/ 4197435 h 6783305"/>
              <a:gd name="connsiteX32" fmla="*/ 557551 w 10930276"/>
              <a:gd name="connsiteY32" fmla="*/ 4540335 h 6783305"/>
              <a:gd name="connsiteX33" fmla="*/ 43201 w 10930276"/>
              <a:gd name="connsiteY33" fmla="*/ 4035510 h 6783305"/>
              <a:gd name="connsiteX34" fmla="*/ 1481476 w 10930276"/>
              <a:gd name="connsiteY34" fmla="*/ 3806910 h 6783305"/>
              <a:gd name="connsiteX35" fmla="*/ 2538751 w 10930276"/>
              <a:gd name="connsiteY35" fmla="*/ 3511635 h 6783305"/>
              <a:gd name="connsiteX36" fmla="*/ 1471951 w 10930276"/>
              <a:gd name="connsiteY36" fmla="*/ 2625810 h 6783305"/>
              <a:gd name="connsiteX37" fmla="*/ 2500651 w 10930276"/>
              <a:gd name="connsiteY37" fmla="*/ 2301960 h 6783305"/>
              <a:gd name="connsiteX38" fmla="*/ 1662451 w 10930276"/>
              <a:gd name="connsiteY38" fmla="*/ 2549610 h 6783305"/>
              <a:gd name="connsiteX0" fmla="*/ 1662451 w 10930276"/>
              <a:gd name="connsiteY0" fmla="*/ 2549610 h 6783305"/>
              <a:gd name="connsiteX1" fmla="*/ 3596026 w 10930276"/>
              <a:gd name="connsiteY1" fmla="*/ 2197185 h 6783305"/>
              <a:gd name="connsiteX2" fmla="*/ 3596026 w 10930276"/>
              <a:gd name="connsiteY2" fmla="*/ 2197185 h 6783305"/>
              <a:gd name="connsiteX3" fmla="*/ 3148351 w 10930276"/>
              <a:gd name="connsiteY3" fmla="*/ 1587585 h 6783305"/>
              <a:gd name="connsiteX4" fmla="*/ 2385122 w 10930276"/>
              <a:gd name="connsiteY4" fmla="*/ 242716 h 6783305"/>
              <a:gd name="connsiteX5" fmla="*/ 4043701 w 10930276"/>
              <a:gd name="connsiteY5" fmla="*/ 1461609 h 6783305"/>
              <a:gd name="connsiteX6" fmla="*/ 5091451 w 10930276"/>
              <a:gd name="connsiteY6" fmla="*/ 2044785 h 6783305"/>
              <a:gd name="connsiteX7" fmla="*/ 5720101 w 10930276"/>
              <a:gd name="connsiteY7" fmla="*/ 1178010 h 6783305"/>
              <a:gd name="connsiteX8" fmla="*/ 5510551 w 10930276"/>
              <a:gd name="connsiteY8" fmla="*/ 82635 h 6783305"/>
              <a:gd name="connsiteX9" fmla="*/ 6672601 w 10930276"/>
              <a:gd name="connsiteY9" fmla="*/ 254085 h 6783305"/>
              <a:gd name="connsiteX10" fmla="*/ 6282076 w 10930276"/>
              <a:gd name="connsiteY10" fmla="*/ 1654260 h 6783305"/>
              <a:gd name="connsiteX11" fmla="*/ 7148851 w 10930276"/>
              <a:gd name="connsiteY11" fmla="*/ 2454360 h 6783305"/>
              <a:gd name="connsiteX12" fmla="*/ 9082426 w 10930276"/>
              <a:gd name="connsiteY12" fmla="*/ 1873335 h 6783305"/>
              <a:gd name="connsiteX13" fmla="*/ 10168276 w 10930276"/>
              <a:gd name="connsiteY13" fmla="*/ 2140035 h 6783305"/>
              <a:gd name="connsiteX14" fmla="*/ 9072901 w 10930276"/>
              <a:gd name="connsiteY14" fmla="*/ 2568660 h 6783305"/>
              <a:gd name="connsiteX15" fmla="*/ 8034676 w 10930276"/>
              <a:gd name="connsiteY15" fmla="*/ 3568785 h 6783305"/>
              <a:gd name="connsiteX16" fmla="*/ 10092076 w 10930276"/>
              <a:gd name="connsiteY16" fmla="*/ 4349835 h 6783305"/>
              <a:gd name="connsiteX17" fmla="*/ 10930276 w 10930276"/>
              <a:gd name="connsiteY17" fmla="*/ 5016585 h 6783305"/>
              <a:gd name="connsiteX18" fmla="*/ 10930276 w 10930276"/>
              <a:gd name="connsiteY18" fmla="*/ 5016585 h 6783305"/>
              <a:gd name="connsiteX19" fmla="*/ 9434851 w 10930276"/>
              <a:gd name="connsiteY19" fmla="*/ 4797510 h 6783305"/>
              <a:gd name="connsiteX20" fmla="*/ 7482226 w 10930276"/>
              <a:gd name="connsiteY20" fmla="*/ 4473660 h 6783305"/>
              <a:gd name="connsiteX21" fmla="*/ 6520201 w 10930276"/>
              <a:gd name="connsiteY21" fmla="*/ 5397585 h 6783305"/>
              <a:gd name="connsiteX22" fmla="*/ 6986926 w 10930276"/>
              <a:gd name="connsiteY22" fmla="*/ 6111960 h 6783305"/>
              <a:gd name="connsiteX23" fmla="*/ 6567826 w 10930276"/>
              <a:gd name="connsiteY23" fmla="*/ 6445335 h 6783305"/>
              <a:gd name="connsiteX24" fmla="*/ 5882026 w 10930276"/>
              <a:gd name="connsiteY24" fmla="*/ 5607135 h 6783305"/>
              <a:gd name="connsiteX25" fmla="*/ 4986676 w 10930276"/>
              <a:gd name="connsiteY25" fmla="*/ 4730835 h 6783305"/>
              <a:gd name="connsiteX26" fmla="*/ 3405526 w 10930276"/>
              <a:gd name="connsiteY26" fmla="*/ 5235660 h 6783305"/>
              <a:gd name="connsiteX27" fmla="*/ 2567326 w 10930276"/>
              <a:gd name="connsiteY27" fmla="*/ 6531060 h 6783305"/>
              <a:gd name="connsiteX28" fmla="*/ 1376701 w 10930276"/>
              <a:gd name="connsiteY28" fmla="*/ 6712035 h 6783305"/>
              <a:gd name="connsiteX29" fmla="*/ 1633876 w 10930276"/>
              <a:gd name="connsiteY29" fmla="*/ 5673810 h 6783305"/>
              <a:gd name="connsiteX30" fmla="*/ 3215026 w 10930276"/>
              <a:gd name="connsiteY30" fmla="*/ 4711785 h 6783305"/>
              <a:gd name="connsiteX31" fmla="*/ 2386351 w 10930276"/>
              <a:gd name="connsiteY31" fmla="*/ 4197435 h 6783305"/>
              <a:gd name="connsiteX32" fmla="*/ 557551 w 10930276"/>
              <a:gd name="connsiteY32" fmla="*/ 4540335 h 6783305"/>
              <a:gd name="connsiteX33" fmla="*/ 43201 w 10930276"/>
              <a:gd name="connsiteY33" fmla="*/ 4035510 h 6783305"/>
              <a:gd name="connsiteX34" fmla="*/ 1481476 w 10930276"/>
              <a:gd name="connsiteY34" fmla="*/ 3806910 h 6783305"/>
              <a:gd name="connsiteX35" fmla="*/ 2538751 w 10930276"/>
              <a:gd name="connsiteY35" fmla="*/ 3511635 h 6783305"/>
              <a:gd name="connsiteX36" fmla="*/ 1471951 w 10930276"/>
              <a:gd name="connsiteY36" fmla="*/ 2625810 h 6783305"/>
              <a:gd name="connsiteX37" fmla="*/ 1487928 w 10930276"/>
              <a:gd name="connsiteY37" fmla="*/ 2547767 h 6783305"/>
              <a:gd name="connsiteX38" fmla="*/ 1662451 w 10930276"/>
              <a:gd name="connsiteY38" fmla="*/ 2549610 h 6783305"/>
              <a:gd name="connsiteX0" fmla="*/ 1396980 w 10930276"/>
              <a:gd name="connsiteY0" fmla="*/ 2077662 h 6783305"/>
              <a:gd name="connsiteX1" fmla="*/ 3596026 w 10930276"/>
              <a:gd name="connsiteY1" fmla="*/ 2197185 h 6783305"/>
              <a:gd name="connsiteX2" fmla="*/ 3596026 w 10930276"/>
              <a:gd name="connsiteY2" fmla="*/ 2197185 h 6783305"/>
              <a:gd name="connsiteX3" fmla="*/ 3148351 w 10930276"/>
              <a:gd name="connsiteY3" fmla="*/ 1587585 h 6783305"/>
              <a:gd name="connsiteX4" fmla="*/ 2385122 w 10930276"/>
              <a:gd name="connsiteY4" fmla="*/ 242716 h 6783305"/>
              <a:gd name="connsiteX5" fmla="*/ 4043701 w 10930276"/>
              <a:gd name="connsiteY5" fmla="*/ 1461609 h 6783305"/>
              <a:gd name="connsiteX6" fmla="*/ 5091451 w 10930276"/>
              <a:gd name="connsiteY6" fmla="*/ 2044785 h 6783305"/>
              <a:gd name="connsiteX7" fmla="*/ 5720101 w 10930276"/>
              <a:gd name="connsiteY7" fmla="*/ 1178010 h 6783305"/>
              <a:gd name="connsiteX8" fmla="*/ 5510551 w 10930276"/>
              <a:gd name="connsiteY8" fmla="*/ 82635 h 6783305"/>
              <a:gd name="connsiteX9" fmla="*/ 6672601 w 10930276"/>
              <a:gd name="connsiteY9" fmla="*/ 254085 h 6783305"/>
              <a:gd name="connsiteX10" fmla="*/ 6282076 w 10930276"/>
              <a:gd name="connsiteY10" fmla="*/ 1654260 h 6783305"/>
              <a:gd name="connsiteX11" fmla="*/ 7148851 w 10930276"/>
              <a:gd name="connsiteY11" fmla="*/ 2454360 h 6783305"/>
              <a:gd name="connsiteX12" fmla="*/ 9082426 w 10930276"/>
              <a:gd name="connsiteY12" fmla="*/ 1873335 h 6783305"/>
              <a:gd name="connsiteX13" fmla="*/ 10168276 w 10930276"/>
              <a:gd name="connsiteY13" fmla="*/ 2140035 h 6783305"/>
              <a:gd name="connsiteX14" fmla="*/ 9072901 w 10930276"/>
              <a:gd name="connsiteY14" fmla="*/ 2568660 h 6783305"/>
              <a:gd name="connsiteX15" fmla="*/ 8034676 w 10930276"/>
              <a:gd name="connsiteY15" fmla="*/ 3568785 h 6783305"/>
              <a:gd name="connsiteX16" fmla="*/ 10092076 w 10930276"/>
              <a:gd name="connsiteY16" fmla="*/ 4349835 h 6783305"/>
              <a:gd name="connsiteX17" fmla="*/ 10930276 w 10930276"/>
              <a:gd name="connsiteY17" fmla="*/ 5016585 h 6783305"/>
              <a:gd name="connsiteX18" fmla="*/ 10930276 w 10930276"/>
              <a:gd name="connsiteY18" fmla="*/ 5016585 h 6783305"/>
              <a:gd name="connsiteX19" fmla="*/ 9434851 w 10930276"/>
              <a:gd name="connsiteY19" fmla="*/ 4797510 h 6783305"/>
              <a:gd name="connsiteX20" fmla="*/ 7482226 w 10930276"/>
              <a:gd name="connsiteY20" fmla="*/ 4473660 h 6783305"/>
              <a:gd name="connsiteX21" fmla="*/ 6520201 w 10930276"/>
              <a:gd name="connsiteY21" fmla="*/ 5397585 h 6783305"/>
              <a:gd name="connsiteX22" fmla="*/ 6986926 w 10930276"/>
              <a:gd name="connsiteY22" fmla="*/ 6111960 h 6783305"/>
              <a:gd name="connsiteX23" fmla="*/ 6567826 w 10930276"/>
              <a:gd name="connsiteY23" fmla="*/ 6445335 h 6783305"/>
              <a:gd name="connsiteX24" fmla="*/ 5882026 w 10930276"/>
              <a:gd name="connsiteY24" fmla="*/ 5607135 h 6783305"/>
              <a:gd name="connsiteX25" fmla="*/ 4986676 w 10930276"/>
              <a:gd name="connsiteY25" fmla="*/ 4730835 h 6783305"/>
              <a:gd name="connsiteX26" fmla="*/ 3405526 w 10930276"/>
              <a:gd name="connsiteY26" fmla="*/ 5235660 h 6783305"/>
              <a:gd name="connsiteX27" fmla="*/ 2567326 w 10930276"/>
              <a:gd name="connsiteY27" fmla="*/ 6531060 h 6783305"/>
              <a:gd name="connsiteX28" fmla="*/ 1376701 w 10930276"/>
              <a:gd name="connsiteY28" fmla="*/ 6712035 h 6783305"/>
              <a:gd name="connsiteX29" fmla="*/ 1633876 w 10930276"/>
              <a:gd name="connsiteY29" fmla="*/ 5673810 h 6783305"/>
              <a:gd name="connsiteX30" fmla="*/ 3215026 w 10930276"/>
              <a:gd name="connsiteY30" fmla="*/ 4711785 h 6783305"/>
              <a:gd name="connsiteX31" fmla="*/ 2386351 w 10930276"/>
              <a:gd name="connsiteY31" fmla="*/ 4197435 h 6783305"/>
              <a:gd name="connsiteX32" fmla="*/ 557551 w 10930276"/>
              <a:gd name="connsiteY32" fmla="*/ 4540335 h 6783305"/>
              <a:gd name="connsiteX33" fmla="*/ 43201 w 10930276"/>
              <a:gd name="connsiteY33" fmla="*/ 4035510 h 6783305"/>
              <a:gd name="connsiteX34" fmla="*/ 1481476 w 10930276"/>
              <a:gd name="connsiteY34" fmla="*/ 3806910 h 6783305"/>
              <a:gd name="connsiteX35" fmla="*/ 2538751 w 10930276"/>
              <a:gd name="connsiteY35" fmla="*/ 3511635 h 6783305"/>
              <a:gd name="connsiteX36" fmla="*/ 1471951 w 10930276"/>
              <a:gd name="connsiteY36" fmla="*/ 2625810 h 6783305"/>
              <a:gd name="connsiteX37" fmla="*/ 1487928 w 10930276"/>
              <a:gd name="connsiteY37" fmla="*/ 2547767 h 6783305"/>
              <a:gd name="connsiteX38" fmla="*/ 1396980 w 10930276"/>
              <a:gd name="connsiteY38" fmla="*/ 2077662 h 6783305"/>
              <a:gd name="connsiteX0" fmla="*/ 1396980 w 10930276"/>
              <a:gd name="connsiteY0" fmla="*/ 2077662 h 6783305"/>
              <a:gd name="connsiteX1" fmla="*/ 3596026 w 10930276"/>
              <a:gd name="connsiteY1" fmla="*/ 2197185 h 6783305"/>
              <a:gd name="connsiteX2" fmla="*/ 3596026 w 10930276"/>
              <a:gd name="connsiteY2" fmla="*/ 2197185 h 6783305"/>
              <a:gd name="connsiteX3" fmla="*/ 3148351 w 10930276"/>
              <a:gd name="connsiteY3" fmla="*/ 1587585 h 6783305"/>
              <a:gd name="connsiteX4" fmla="*/ 2385122 w 10930276"/>
              <a:gd name="connsiteY4" fmla="*/ 242716 h 6783305"/>
              <a:gd name="connsiteX5" fmla="*/ 4043701 w 10930276"/>
              <a:gd name="connsiteY5" fmla="*/ 1461609 h 6783305"/>
              <a:gd name="connsiteX6" fmla="*/ 5091451 w 10930276"/>
              <a:gd name="connsiteY6" fmla="*/ 2044785 h 6783305"/>
              <a:gd name="connsiteX7" fmla="*/ 5720101 w 10930276"/>
              <a:gd name="connsiteY7" fmla="*/ 1178010 h 6783305"/>
              <a:gd name="connsiteX8" fmla="*/ 5510551 w 10930276"/>
              <a:gd name="connsiteY8" fmla="*/ 82635 h 6783305"/>
              <a:gd name="connsiteX9" fmla="*/ 6672601 w 10930276"/>
              <a:gd name="connsiteY9" fmla="*/ 254085 h 6783305"/>
              <a:gd name="connsiteX10" fmla="*/ 6282076 w 10930276"/>
              <a:gd name="connsiteY10" fmla="*/ 1654260 h 6783305"/>
              <a:gd name="connsiteX11" fmla="*/ 7148851 w 10930276"/>
              <a:gd name="connsiteY11" fmla="*/ 2454360 h 6783305"/>
              <a:gd name="connsiteX12" fmla="*/ 9082426 w 10930276"/>
              <a:gd name="connsiteY12" fmla="*/ 1873335 h 6783305"/>
              <a:gd name="connsiteX13" fmla="*/ 10168276 w 10930276"/>
              <a:gd name="connsiteY13" fmla="*/ 2140035 h 6783305"/>
              <a:gd name="connsiteX14" fmla="*/ 9072901 w 10930276"/>
              <a:gd name="connsiteY14" fmla="*/ 2568660 h 6783305"/>
              <a:gd name="connsiteX15" fmla="*/ 8034676 w 10930276"/>
              <a:gd name="connsiteY15" fmla="*/ 3568785 h 6783305"/>
              <a:gd name="connsiteX16" fmla="*/ 10092076 w 10930276"/>
              <a:gd name="connsiteY16" fmla="*/ 4349835 h 6783305"/>
              <a:gd name="connsiteX17" fmla="*/ 10930276 w 10930276"/>
              <a:gd name="connsiteY17" fmla="*/ 5016585 h 6783305"/>
              <a:gd name="connsiteX18" fmla="*/ 10930276 w 10930276"/>
              <a:gd name="connsiteY18" fmla="*/ 5016585 h 6783305"/>
              <a:gd name="connsiteX19" fmla="*/ 9434851 w 10930276"/>
              <a:gd name="connsiteY19" fmla="*/ 4797510 h 6783305"/>
              <a:gd name="connsiteX20" fmla="*/ 7482226 w 10930276"/>
              <a:gd name="connsiteY20" fmla="*/ 4473660 h 6783305"/>
              <a:gd name="connsiteX21" fmla="*/ 6520201 w 10930276"/>
              <a:gd name="connsiteY21" fmla="*/ 5397585 h 6783305"/>
              <a:gd name="connsiteX22" fmla="*/ 6986926 w 10930276"/>
              <a:gd name="connsiteY22" fmla="*/ 6111960 h 6783305"/>
              <a:gd name="connsiteX23" fmla="*/ 6567826 w 10930276"/>
              <a:gd name="connsiteY23" fmla="*/ 6445335 h 6783305"/>
              <a:gd name="connsiteX24" fmla="*/ 5882026 w 10930276"/>
              <a:gd name="connsiteY24" fmla="*/ 5607135 h 6783305"/>
              <a:gd name="connsiteX25" fmla="*/ 4986676 w 10930276"/>
              <a:gd name="connsiteY25" fmla="*/ 4730835 h 6783305"/>
              <a:gd name="connsiteX26" fmla="*/ 3405526 w 10930276"/>
              <a:gd name="connsiteY26" fmla="*/ 5235660 h 6783305"/>
              <a:gd name="connsiteX27" fmla="*/ 2567326 w 10930276"/>
              <a:gd name="connsiteY27" fmla="*/ 6531060 h 6783305"/>
              <a:gd name="connsiteX28" fmla="*/ 1376701 w 10930276"/>
              <a:gd name="connsiteY28" fmla="*/ 6712035 h 6783305"/>
              <a:gd name="connsiteX29" fmla="*/ 1633876 w 10930276"/>
              <a:gd name="connsiteY29" fmla="*/ 5673810 h 6783305"/>
              <a:gd name="connsiteX30" fmla="*/ 3215026 w 10930276"/>
              <a:gd name="connsiteY30" fmla="*/ 4711785 h 6783305"/>
              <a:gd name="connsiteX31" fmla="*/ 2386351 w 10930276"/>
              <a:gd name="connsiteY31" fmla="*/ 4197435 h 6783305"/>
              <a:gd name="connsiteX32" fmla="*/ 557551 w 10930276"/>
              <a:gd name="connsiteY32" fmla="*/ 4540335 h 6783305"/>
              <a:gd name="connsiteX33" fmla="*/ 43201 w 10930276"/>
              <a:gd name="connsiteY33" fmla="*/ 4035510 h 6783305"/>
              <a:gd name="connsiteX34" fmla="*/ 1481476 w 10930276"/>
              <a:gd name="connsiteY34" fmla="*/ 3806910 h 6783305"/>
              <a:gd name="connsiteX35" fmla="*/ 2538751 w 10930276"/>
              <a:gd name="connsiteY35" fmla="*/ 3511635 h 6783305"/>
              <a:gd name="connsiteX36" fmla="*/ 1471951 w 10930276"/>
              <a:gd name="connsiteY36" fmla="*/ 2625810 h 6783305"/>
              <a:gd name="connsiteX37" fmla="*/ 485038 w 10930276"/>
              <a:gd name="connsiteY37" fmla="*/ 2518271 h 6783305"/>
              <a:gd name="connsiteX38" fmla="*/ 1396980 w 10930276"/>
              <a:gd name="connsiteY38" fmla="*/ 2077662 h 6783305"/>
              <a:gd name="connsiteX0" fmla="*/ 1396980 w 10930276"/>
              <a:gd name="connsiteY0" fmla="*/ 2077662 h 6783305"/>
              <a:gd name="connsiteX1" fmla="*/ 3596026 w 10930276"/>
              <a:gd name="connsiteY1" fmla="*/ 2197185 h 6783305"/>
              <a:gd name="connsiteX2" fmla="*/ 3596026 w 10930276"/>
              <a:gd name="connsiteY2" fmla="*/ 2197185 h 6783305"/>
              <a:gd name="connsiteX3" fmla="*/ 3148351 w 10930276"/>
              <a:gd name="connsiteY3" fmla="*/ 1587585 h 6783305"/>
              <a:gd name="connsiteX4" fmla="*/ 2385122 w 10930276"/>
              <a:gd name="connsiteY4" fmla="*/ 242716 h 6783305"/>
              <a:gd name="connsiteX5" fmla="*/ 4043701 w 10930276"/>
              <a:gd name="connsiteY5" fmla="*/ 1461609 h 6783305"/>
              <a:gd name="connsiteX6" fmla="*/ 5091451 w 10930276"/>
              <a:gd name="connsiteY6" fmla="*/ 2044785 h 6783305"/>
              <a:gd name="connsiteX7" fmla="*/ 5720101 w 10930276"/>
              <a:gd name="connsiteY7" fmla="*/ 1178010 h 6783305"/>
              <a:gd name="connsiteX8" fmla="*/ 5510551 w 10930276"/>
              <a:gd name="connsiteY8" fmla="*/ 82635 h 6783305"/>
              <a:gd name="connsiteX9" fmla="*/ 6672601 w 10930276"/>
              <a:gd name="connsiteY9" fmla="*/ 254085 h 6783305"/>
              <a:gd name="connsiteX10" fmla="*/ 6282076 w 10930276"/>
              <a:gd name="connsiteY10" fmla="*/ 1654260 h 6783305"/>
              <a:gd name="connsiteX11" fmla="*/ 7148851 w 10930276"/>
              <a:gd name="connsiteY11" fmla="*/ 2454360 h 6783305"/>
              <a:gd name="connsiteX12" fmla="*/ 9082426 w 10930276"/>
              <a:gd name="connsiteY12" fmla="*/ 1873335 h 6783305"/>
              <a:gd name="connsiteX13" fmla="*/ 10168276 w 10930276"/>
              <a:gd name="connsiteY13" fmla="*/ 2140035 h 6783305"/>
              <a:gd name="connsiteX14" fmla="*/ 9072901 w 10930276"/>
              <a:gd name="connsiteY14" fmla="*/ 2568660 h 6783305"/>
              <a:gd name="connsiteX15" fmla="*/ 8034676 w 10930276"/>
              <a:gd name="connsiteY15" fmla="*/ 3568785 h 6783305"/>
              <a:gd name="connsiteX16" fmla="*/ 10092076 w 10930276"/>
              <a:gd name="connsiteY16" fmla="*/ 4349835 h 6783305"/>
              <a:gd name="connsiteX17" fmla="*/ 10930276 w 10930276"/>
              <a:gd name="connsiteY17" fmla="*/ 5016585 h 6783305"/>
              <a:gd name="connsiteX18" fmla="*/ 10930276 w 10930276"/>
              <a:gd name="connsiteY18" fmla="*/ 5016585 h 6783305"/>
              <a:gd name="connsiteX19" fmla="*/ 9434851 w 10930276"/>
              <a:gd name="connsiteY19" fmla="*/ 4797510 h 6783305"/>
              <a:gd name="connsiteX20" fmla="*/ 7482226 w 10930276"/>
              <a:gd name="connsiteY20" fmla="*/ 4473660 h 6783305"/>
              <a:gd name="connsiteX21" fmla="*/ 6520201 w 10930276"/>
              <a:gd name="connsiteY21" fmla="*/ 5397585 h 6783305"/>
              <a:gd name="connsiteX22" fmla="*/ 6986926 w 10930276"/>
              <a:gd name="connsiteY22" fmla="*/ 6111960 h 6783305"/>
              <a:gd name="connsiteX23" fmla="*/ 6567826 w 10930276"/>
              <a:gd name="connsiteY23" fmla="*/ 6445335 h 6783305"/>
              <a:gd name="connsiteX24" fmla="*/ 5882026 w 10930276"/>
              <a:gd name="connsiteY24" fmla="*/ 5607135 h 6783305"/>
              <a:gd name="connsiteX25" fmla="*/ 4986676 w 10930276"/>
              <a:gd name="connsiteY25" fmla="*/ 4730835 h 6783305"/>
              <a:gd name="connsiteX26" fmla="*/ 3405526 w 10930276"/>
              <a:gd name="connsiteY26" fmla="*/ 5235660 h 6783305"/>
              <a:gd name="connsiteX27" fmla="*/ 2567326 w 10930276"/>
              <a:gd name="connsiteY27" fmla="*/ 6531060 h 6783305"/>
              <a:gd name="connsiteX28" fmla="*/ 1376701 w 10930276"/>
              <a:gd name="connsiteY28" fmla="*/ 6712035 h 6783305"/>
              <a:gd name="connsiteX29" fmla="*/ 1633876 w 10930276"/>
              <a:gd name="connsiteY29" fmla="*/ 5673810 h 6783305"/>
              <a:gd name="connsiteX30" fmla="*/ 3215026 w 10930276"/>
              <a:gd name="connsiteY30" fmla="*/ 4711785 h 6783305"/>
              <a:gd name="connsiteX31" fmla="*/ 2386351 w 10930276"/>
              <a:gd name="connsiteY31" fmla="*/ 4197435 h 6783305"/>
              <a:gd name="connsiteX32" fmla="*/ 557551 w 10930276"/>
              <a:gd name="connsiteY32" fmla="*/ 4540335 h 6783305"/>
              <a:gd name="connsiteX33" fmla="*/ 43201 w 10930276"/>
              <a:gd name="connsiteY33" fmla="*/ 4035510 h 6783305"/>
              <a:gd name="connsiteX34" fmla="*/ 1481476 w 10930276"/>
              <a:gd name="connsiteY34" fmla="*/ 3806910 h 6783305"/>
              <a:gd name="connsiteX35" fmla="*/ 2538751 w 10930276"/>
              <a:gd name="connsiteY35" fmla="*/ 3511635 h 6783305"/>
              <a:gd name="connsiteX36" fmla="*/ 1294971 w 10930276"/>
              <a:gd name="connsiteY36" fmla="*/ 3019101 h 6783305"/>
              <a:gd name="connsiteX37" fmla="*/ 485038 w 10930276"/>
              <a:gd name="connsiteY37" fmla="*/ 2518271 h 6783305"/>
              <a:gd name="connsiteX38" fmla="*/ 1396980 w 10930276"/>
              <a:gd name="connsiteY38" fmla="*/ 2077662 h 6783305"/>
              <a:gd name="connsiteX0" fmla="*/ 1396980 w 10930276"/>
              <a:gd name="connsiteY0" fmla="*/ 2077662 h 6783305"/>
              <a:gd name="connsiteX1" fmla="*/ 3596026 w 10930276"/>
              <a:gd name="connsiteY1" fmla="*/ 2197185 h 6783305"/>
              <a:gd name="connsiteX2" fmla="*/ 3596026 w 10930276"/>
              <a:gd name="connsiteY2" fmla="*/ 2197185 h 6783305"/>
              <a:gd name="connsiteX3" fmla="*/ 3148351 w 10930276"/>
              <a:gd name="connsiteY3" fmla="*/ 1587585 h 6783305"/>
              <a:gd name="connsiteX4" fmla="*/ 2385122 w 10930276"/>
              <a:gd name="connsiteY4" fmla="*/ 242716 h 6783305"/>
              <a:gd name="connsiteX5" fmla="*/ 4043701 w 10930276"/>
              <a:gd name="connsiteY5" fmla="*/ 1461609 h 6783305"/>
              <a:gd name="connsiteX6" fmla="*/ 5091451 w 10930276"/>
              <a:gd name="connsiteY6" fmla="*/ 2044785 h 6783305"/>
              <a:gd name="connsiteX7" fmla="*/ 5720101 w 10930276"/>
              <a:gd name="connsiteY7" fmla="*/ 1178010 h 6783305"/>
              <a:gd name="connsiteX8" fmla="*/ 5510551 w 10930276"/>
              <a:gd name="connsiteY8" fmla="*/ 82635 h 6783305"/>
              <a:gd name="connsiteX9" fmla="*/ 6672601 w 10930276"/>
              <a:gd name="connsiteY9" fmla="*/ 254085 h 6783305"/>
              <a:gd name="connsiteX10" fmla="*/ 6282076 w 10930276"/>
              <a:gd name="connsiteY10" fmla="*/ 1654260 h 6783305"/>
              <a:gd name="connsiteX11" fmla="*/ 7148851 w 10930276"/>
              <a:gd name="connsiteY11" fmla="*/ 2454360 h 6783305"/>
              <a:gd name="connsiteX12" fmla="*/ 9082426 w 10930276"/>
              <a:gd name="connsiteY12" fmla="*/ 1873335 h 6783305"/>
              <a:gd name="connsiteX13" fmla="*/ 10168276 w 10930276"/>
              <a:gd name="connsiteY13" fmla="*/ 2140035 h 6783305"/>
              <a:gd name="connsiteX14" fmla="*/ 9072901 w 10930276"/>
              <a:gd name="connsiteY14" fmla="*/ 2568660 h 6783305"/>
              <a:gd name="connsiteX15" fmla="*/ 8034676 w 10930276"/>
              <a:gd name="connsiteY15" fmla="*/ 3568785 h 6783305"/>
              <a:gd name="connsiteX16" fmla="*/ 10092076 w 10930276"/>
              <a:gd name="connsiteY16" fmla="*/ 4349835 h 6783305"/>
              <a:gd name="connsiteX17" fmla="*/ 10930276 w 10930276"/>
              <a:gd name="connsiteY17" fmla="*/ 5016585 h 6783305"/>
              <a:gd name="connsiteX18" fmla="*/ 10930276 w 10930276"/>
              <a:gd name="connsiteY18" fmla="*/ 5016585 h 6783305"/>
              <a:gd name="connsiteX19" fmla="*/ 9434851 w 10930276"/>
              <a:gd name="connsiteY19" fmla="*/ 4797510 h 6783305"/>
              <a:gd name="connsiteX20" fmla="*/ 7482226 w 10930276"/>
              <a:gd name="connsiteY20" fmla="*/ 4473660 h 6783305"/>
              <a:gd name="connsiteX21" fmla="*/ 6520201 w 10930276"/>
              <a:gd name="connsiteY21" fmla="*/ 5397585 h 6783305"/>
              <a:gd name="connsiteX22" fmla="*/ 6986926 w 10930276"/>
              <a:gd name="connsiteY22" fmla="*/ 6111960 h 6783305"/>
              <a:gd name="connsiteX23" fmla="*/ 6567826 w 10930276"/>
              <a:gd name="connsiteY23" fmla="*/ 6445335 h 6783305"/>
              <a:gd name="connsiteX24" fmla="*/ 5882026 w 10930276"/>
              <a:gd name="connsiteY24" fmla="*/ 5607135 h 6783305"/>
              <a:gd name="connsiteX25" fmla="*/ 4986676 w 10930276"/>
              <a:gd name="connsiteY25" fmla="*/ 4730835 h 6783305"/>
              <a:gd name="connsiteX26" fmla="*/ 3405526 w 10930276"/>
              <a:gd name="connsiteY26" fmla="*/ 5235660 h 6783305"/>
              <a:gd name="connsiteX27" fmla="*/ 2567326 w 10930276"/>
              <a:gd name="connsiteY27" fmla="*/ 6531060 h 6783305"/>
              <a:gd name="connsiteX28" fmla="*/ 1376701 w 10930276"/>
              <a:gd name="connsiteY28" fmla="*/ 6712035 h 6783305"/>
              <a:gd name="connsiteX29" fmla="*/ 1633876 w 10930276"/>
              <a:gd name="connsiteY29" fmla="*/ 5673810 h 6783305"/>
              <a:gd name="connsiteX30" fmla="*/ 3215026 w 10930276"/>
              <a:gd name="connsiteY30" fmla="*/ 4711785 h 6783305"/>
              <a:gd name="connsiteX31" fmla="*/ 2386351 w 10930276"/>
              <a:gd name="connsiteY31" fmla="*/ 4197435 h 6783305"/>
              <a:gd name="connsiteX32" fmla="*/ 557551 w 10930276"/>
              <a:gd name="connsiteY32" fmla="*/ 4540335 h 6783305"/>
              <a:gd name="connsiteX33" fmla="*/ 43201 w 10930276"/>
              <a:gd name="connsiteY33" fmla="*/ 4035510 h 6783305"/>
              <a:gd name="connsiteX34" fmla="*/ 1481476 w 10930276"/>
              <a:gd name="connsiteY34" fmla="*/ 3806910 h 6783305"/>
              <a:gd name="connsiteX35" fmla="*/ 2538751 w 10930276"/>
              <a:gd name="connsiteY35" fmla="*/ 3511635 h 6783305"/>
              <a:gd name="connsiteX36" fmla="*/ 1294971 w 10930276"/>
              <a:gd name="connsiteY36" fmla="*/ 3019101 h 6783305"/>
              <a:gd name="connsiteX37" fmla="*/ 1055309 w 10930276"/>
              <a:gd name="connsiteY37" fmla="*/ 2400284 h 6783305"/>
              <a:gd name="connsiteX38" fmla="*/ 1396980 w 10930276"/>
              <a:gd name="connsiteY38" fmla="*/ 2077662 h 6783305"/>
              <a:gd name="connsiteX0" fmla="*/ 1396980 w 10930276"/>
              <a:gd name="connsiteY0" fmla="*/ 2077662 h 6783305"/>
              <a:gd name="connsiteX1" fmla="*/ 3596026 w 10930276"/>
              <a:gd name="connsiteY1" fmla="*/ 2197185 h 6783305"/>
              <a:gd name="connsiteX2" fmla="*/ 3596026 w 10930276"/>
              <a:gd name="connsiteY2" fmla="*/ 2197185 h 6783305"/>
              <a:gd name="connsiteX3" fmla="*/ 3148351 w 10930276"/>
              <a:gd name="connsiteY3" fmla="*/ 1587585 h 6783305"/>
              <a:gd name="connsiteX4" fmla="*/ 2385122 w 10930276"/>
              <a:gd name="connsiteY4" fmla="*/ 242716 h 6783305"/>
              <a:gd name="connsiteX5" fmla="*/ 4043701 w 10930276"/>
              <a:gd name="connsiteY5" fmla="*/ 1461609 h 6783305"/>
              <a:gd name="connsiteX6" fmla="*/ 5091451 w 10930276"/>
              <a:gd name="connsiteY6" fmla="*/ 2044785 h 6783305"/>
              <a:gd name="connsiteX7" fmla="*/ 5720101 w 10930276"/>
              <a:gd name="connsiteY7" fmla="*/ 1178010 h 6783305"/>
              <a:gd name="connsiteX8" fmla="*/ 5510551 w 10930276"/>
              <a:gd name="connsiteY8" fmla="*/ 82635 h 6783305"/>
              <a:gd name="connsiteX9" fmla="*/ 6672601 w 10930276"/>
              <a:gd name="connsiteY9" fmla="*/ 254085 h 6783305"/>
              <a:gd name="connsiteX10" fmla="*/ 6282076 w 10930276"/>
              <a:gd name="connsiteY10" fmla="*/ 1654260 h 6783305"/>
              <a:gd name="connsiteX11" fmla="*/ 7148851 w 10930276"/>
              <a:gd name="connsiteY11" fmla="*/ 2454360 h 6783305"/>
              <a:gd name="connsiteX12" fmla="*/ 9082426 w 10930276"/>
              <a:gd name="connsiteY12" fmla="*/ 1873335 h 6783305"/>
              <a:gd name="connsiteX13" fmla="*/ 10168276 w 10930276"/>
              <a:gd name="connsiteY13" fmla="*/ 2140035 h 6783305"/>
              <a:gd name="connsiteX14" fmla="*/ 9072901 w 10930276"/>
              <a:gd name="connsiteY14" fmla="*/ 2568660 h 6783305"/>
              <a:gd name="connsiteX15" fmla="*/ 8034676 w 10930276"/>
              <a:gd name="connsiteY15" fmla="*/ 3568785 h 6783305"/>
              <a:gd name="connsiteX16" fmla="*/ 10092076 w 10930276"/>
              <a:gd name="connsiteY16" fmla="*/ 4349835 h 6783305"/>
              <a:gd name="connsiteX17" fmla="*/ 10930276 w 10930276"/>
              <a:gd name="connsiteY17" fmla="*/ 5016585 h 6783305"/>
              <a:gd name="connsiteX18" fmla="*/ 10930276 w 10930276"/>
              <a:gd name="connsiteY18" fmla="*/ 5016585 h 6783305"/>
              <a:gd name="connsiteX19" fmla="*/ 9434851 w 10930276"/>
              <a:gd name="connsiteY19" fmla="*/ 4797510 h 6783305"/>
              <a:gd name="connsiteX20" fmla="*/ 7482226 w 10930276"/>
              <a:gd name="connsiteY20" fmla="*/ 4473660 h 6783305"/>
              <a:gd name="connsiteX21" fmla="*/ 6520201 w 10930276"/>
              <a:gd name="connsiteY21" fmla="*/ 5397585 h 6783305"/>
              <a:gd name="connsiteX22" fmla="*/ 6986926 w 10930276"/>
              <a:gd name="connsiteY22" fmla="*/ 6111960 h 6783305"/>
              <a:gd name="connsiteX23" fmla="*/ 6567826 w 10930276"/>
              <a:gd name="connsiteY23" fmla="*/ 6445335 h 6783305"/>
              <a:gd name="connsiteX24" fmla="*/ 5882026 w 10930276"/>
              <a:gd name="connsiteY24" fmla="*/ 5607135 h 6783305"/>
              <a:gd name="connsiteX25" fmla="*/ 4986676 w 10930276"/>
              <a:gd name="connsiteY25" fmla="*/ 4730835 h 6783305"/>
              <a:gd name="connsiteX26" fmla="*/ 3405526 w 10930276"/>
              <a:gd name="connsiteY26" fmla="*/ 5235660 h 6783305"/>
              <a:gd name="connsiteX27" fmla="*/ 2567326 w 10930276"/>
              <a:gd name="connsiteY27" fmla="*/ 6531060 h 6783305"/>
              <a:gd name="connsiteX28" fmla="*/ 1376701 w 10930276"/>
              <a:gd name="connsiteY28" fmla="*/ 6712035 h 6783305"/>
              <a:gd name="connsiteX29" fmla="*/ 1633876 w 10930276"/>
              <a:gd name="connsiteY29" fmla="*/ 5673810 h 6783305"/>
              <a:gd name="connsiteX30" fmla="*/ 3215026 w 10930276"/>
              <a:gd name="connsiteY30" fmla="*/ 4711785 h 6783305"/>
              <a:gd name="connsiteX31" fmla="*/ 2386351 w 10930276"/>
              <a:gd name="connsiteY31" fmla="*/ 4197435 h 6783305"/>
              <a:gd name="connsiteX32" fmla="*/ 557551 w 10930276"/>
              <a:gd name="connsiteY32" fmla="*/ 4540335 h 6783305"/>
              <a:gd name="connsiteX33" fmla="*/ 43201 w 10930276"/>
              <a:gd name="connsiteY33" fmla="*/ 4035510 h 6783305"/>
              <a:gd name="connsiteX34" fmla="*/ 1481476 w 10930276"/>
              <a:gd name="connsiteY34" fmla="*/ 3806910 h 6783305"/>
              <a:gd name="connsiteX35" fmla="*/ 2538751 w 10930276"/>
              <a:gd name="connsiteY35" fmla="*/ 3511635 h 6783305"/>
              <a:gd name="connsiteX36" fmla="*/ 1294971 w 10930276"/>
              <a:gd name="connsiteY36" fmla="*/ 3019101 h 6783305"/>
              <a:gd name="connsiteX37" fmla="*/ 1055309 w 10930276"/>
              <a:gd name="connsiteY37" fmla="*/ 2400284 h 6783305"/>
              <a:gd name="connsiteX38" fmla="*/ 1396980 w 10930276"/>
              <a:gd name="connsiteY38" fmla="*/ 2077662 h 6783305"/>
              <a:gd name="connsiteX0" fmla="*/ 1396980 w 10930276"/>
              <a:gd name="connsiteY0" fmla="*/ 2077662 h 6783305"/>
              <a:gd name="connsiteX1" fmla="*/ 3596026 w 10930276"/>
              <a:gd name="connsiteY1" fmla="*/ 2197185 h 6783305"/>
              <a:gd name="connsiteX2" fmla="*/ 3596026 w 10930276"/>
              <a:gd name="connsiteY2" fmla="*/ 2197185 h 6783305"/>
              <a:gd name="connsiteX3" fmla="*/ 3148351 w 10930276"/>
              <a:gd name="connsiteY3" fmla="*/ 1587585 h 6783305"/>
              <a:gd name="connsiteX4" fmla="*/ 2385122 w 10930276"/>
              <a:gd name="connsiteY4" fmla="*/ 242716 h 6783305"/>
              <a:gd name="connsiteX5" fmla="*/ 4043701 w 10930276"/>
              <a:gd name="connsiteY5" fmla="*/ 1461609 h 6783305"/>
              <a:gd name="connsiteX6" fmla="*/ 5091451 w 10930276"/>
              <a:gd name="connsiteY6" fmla="*/ 2044785 h 6783305"/>
              <a:gd name="connsiteX7" fmla="*/ 5720101 w 10930276"/>
              <a:gd name="connsiteY7" fmla="*/ 1178010 h 6783305"/>
              <a:gd name="connsiteX8" fmla="*/ 5510551 w 10930276"/>
              <a:gd name="connsiteY8" fmla="*/ 82635 h 6783305"/>
              <a:gd name="connsiteX9" fmla="*/ 6672601 w 10930276"/>
              <a:gd name="connsiteY9" fmla="*/ 254085 h 6783305"/>
              <a:gd name="connsiteX10" fmla="*/ 6282076 w 10930276"/>
              <a:gd name="connsiteY10" fmla="*/ 1654260 h 6783305"/>
              <a:gd name="connsiteX11" fmla="*/ 7148851 w 10930276"/>
              <a:gd name="connsiteY11" fmla="*/ 2454360 h 6783305"/>
              <a:gd name="connsiteX12" fmla="*/ 9082426 w 10930276"/>
              <a:gd name="connsiteY12" fmla="*/ 1873335 h 6783305"/>
              <a:gd name="connsiteX13" fmla="*/ 10168276 w 10930276"/>
              <a:gd name="connsiteY13" fmla="*/ 2140035 h 6783305"/>
              <a:gd name="connsiteX14" fmla="*/ 9072901 w 10930276"/>
              <a:gd name="connsiteY14" fmla="*/ 2568660 h 6783305"/>
              <a:gd name="connsiteX15" fmla="*/ 8034676 w 10930276"/>
              <a:gd name="connsiteY15" fmla="*/ 3568785 h 6783305"/>
              <a:gd name="connsiteX16" fmla="*/ 10092076 w 10930276"/>
              <a:gd name="connsiteY16" fmla="*/ 4349835 h 6783305"/>
              <a:gd name="connsiteX17" fmla="*/ 10930276 w 10930276"/>
              <a:gd name="connsiteY17" fmla="*/ 5016585 h 6783305"/>
              <a:gd name="connsiteX18" fmla="*/ 10930276 w 10930276"/>
              <a:gd name="connsiteY18" fmla="*/ 5016585 h 6783305"/>
              <a:gd name="connsiteX19" fmla="*/ 9434851 w 10930276"/>
              <a:gd name="connsiteY19" fmla="*/ 4797510 h 6783305"/>
              <a:gd name="connsiteX20" fmla="*/ 7482226 w 10930276"/>
              <a:gd name="connsiteY20" fmla="*/ 4473660 h 6783305"/>
              <a:gd name="connsiteX21" fmla="*/ 6520201 w 10930276"/>
              <a:gd name="connsiteY21" fmla="*/ 5397585 h 6783305"/>
              <a:gd name="connsiteX22" fmla="*/ 6986926 w 10930276"/>
              <a:gd name="connsiteY22" fmla="*/ 6111960 h 6783305"/>
              <a:gd name="connsiteX23" fmla="*/ 6567826 w 10930276"/>
              <a:gd name="connsiteY23" fmla="*/ 6445335 h 6783305"/>
              <a:gd name="connsiteX24" fmla="*/ 5882026 w 10930276"/>
              <a:gd name="connsiteY24" fmla="*/ 5607135 h 6783305"/>
              <a:gd name="connsiteX25" fmla="*/ 4986676 w 10930276"/>
              <a:gd name="connsiteY25" fmla="*/ 4730835 h 6783305"/>
              <a:gd name="connsiteX26" fmla="*/ 3405526 w 10930276"/>
              <a:gd name="connsiteY26" fmla="*/ 5235660 h 6783305"/>
              <a:gd name="connsiteX27" fmla="*/ 2567326 w 10930276"/>
              <a:gd name="connsiteY27" fmla="*/ 6531060 h 6783305"/>
              <a:gd name="connsiteX28" fmla="*/ 1376701 w 10930276"/>
              <a:gd name="connsiteY28" fmla="*/ 6712035 h 6783305"/>
              <a:gd name="connsiteX29" fmla="*/ 1633876 w 10930276"/>
              <a:gd name="connsiteY29" fmla="*/ 5673810 h 6783305"/>
              <a:gd name="connsiteX30" fmla="*/ 3215026 w 10930276"/>
              <a:gd name="connsiteY30" fmla="*/ 4711785 h 6783305"/>
              <a:gd name="connsiteX31" fmla="*/ 2386351 w 10930276"/>
              <a:gd name="connsiteY31" fmla="*/ 4197435 h 6783305"/>
              <a:gd name="connsiteX32" fmla="*/ 557551 w 10930276"/>
              <a:gd name="connsiteY32" fmla="*/ 4540335 h 6783305"/>
              <a:gd name="connsiteX33" fmla="*/ 43201 w 10930276"/>
              <a:gd name="connsiteY33" fmla="*/ 4035510 h 6783305"/>
              <a:gd name="connsiteX34" fmla="*/ 1481476 w 10930276"/>
              <a:gd name="connsiteY34" fmla="*/ 3806910 h 6783305"/>
              <a:gd name="connsiteX35" fmla="*/ 2538751 w 10930276"/>
              <a:gd name="connsiteY35" fmla="*/ 3511635 h 6783305"/>
              <a:gd name="connsiteX36" fmla="*/ 1294971 w 10930276"/>
              <a:gd name="connsiteY36" fmla="*/ 3019101 h 6783305"/>
              <a:gd name="connsiteX37" fmla="*/ 1055309 w 10930276"/>
              <a:gd name="connsiteY37" fmla="*/ 2400284 h 6783305"/>
              <a:gd name="connsiteX38" fmla="*/ 1396980 w 10930276"/>
              <a:gd name="connsiteY38" fmla="*/ 2077662 h 6783305"/>
              <a:gd name="connsiteX0" fmla="*/ 1396980 w 10930276"/>
              <a:gd name="connsiteY0" fmla="*/ 2077662 h 6783305"/>
              <a:gd name="connsiteX1" fmla="*/ 3596026 w 10930276"/>
              <a:gd name="connsiteY1" fmla="*/ 2197185 h 6783305"/>
              <a:gd name="connsiteX2" fmla="*/ 3596026 w 10930276"/>
              <a:gd name="connsiteY2" fmla="*/ 2197185 h 6783305"/>
              <a:gd name="connsiteX3" fmla="*/ 3148351 w 10930276"/>
              <a:gd name="connsiteY3" fmla="*/ 1587585 h 6783305"/>
              <a:gd name="connsiteX4" fmla="*/ 2385122 w 10930276"/>
              <a:gd name="connsiteY4" fmla="*/ 242716 h 6783305"/>
              <a:gd name="connsiteX5" fmla="*/ 4043701 w 10930276"/>
              <a:gd name="connsiteY5" fmla="*/ 1461609 h 6783305"/>
              <a:gd name="connsiteX6" fmla="*/ 5091451 w 10930276"/>
              <a:gd name="connsiteY6" fmla="*/ 2044785 h 6783305"/>
              <a:gd name="connsiteX7" fmla="*/ 5720101 w 10930276"/>
              <a:gd name="connsiteY7" fmla="*/ 1178010 h 6783305"/>
              <a:gd name="connsiteX8" fmla="*/ 5510551 w 10930276"/>
              <a:gd name="connsiteY8" fmla="*/ 82635 h 6783305"/>
              <a:gd name="connsiteX9" fmla="*/ 6672601 w 10930276"/>
              <a:gd name="connsiteY9" fmla="*/ 254085 h 6783305"/>
              <a:gd name="connsiteX10" fmla="*/ 6282076 w 10930276"/>
              <a:gd name="connsiteY10" fmla="*/ 1654260 h 6783305"/>
              <a:gd name="connsiteX11" fmla="*/ 7148851 w 10930276"/>
              <a:gd name="connsiteY11" fmla="*/ 2454360 h 6783305"/>
              <a:gd name="connsiteX12" fmla="*/ 9082426 w 10930276"/>
              <a:gd name="connsiteY12" fmla="*/ 1873335 h 6783305"/>
              <a:gd name="connsiteX13" fmla="*/ 10168276 w 10930276"/>
              <a:gd name="connsiteY13" fmla="*/ 2140035 h 6783305"/>
              <a:gd name="connsiteX14" fmla="*/ 9072901 w 10930276"/>
              <a:gd name="connsiteY14" fmla="*/ 2568660 h 6783305"/>
              <a:gd name="connsiteX15" fmla="*/ 8034676 w 10930276"/>
              <a:gd name="connsiteY15" fmla="*/ 3568785 h 6783305"/>
              <a:gd name="connsiteX16" fmla="*/ 10092076 w 10930276"/>
              <a:gd name="connsiteY16" fmla="*/ 4349835 h 6783305"/>
              <a:gd name="connsiteX17" fmla="*/ 10930276 w 10930276"/>
              <a:gd name="connsiteY17" fmla="*/ 5016585 h 6783305"/>
              <a:gd name="connsiteX18" fmla="*/ 10930276 w 10930276"/>
              <a:gd name="connsiteY18" fmla="*/ 5016585 h 6783305"/>
              <a:gd name="connsiteX19" fmla="*/ 9434851 w 10930276"/>
              <a:gd name="connsiteY19" fmla="*/ 4797510 h 6783305"/>
              <a:gd name="connsiteX20" fmla="*/ 7482226 w 10930276"/>
              <a:gd name="connsiteY20" fmla="*/ 4473660 h 6783305"/>
              <a:gd name="connsiteX21" fmla="*/ 6520201 w 10930276"/>
              <a:gd name="connsiteY21" fmla="*/ 5397585 h 6783305"/>
              <a:gd name="connsiteX22" fmla="*/ 6986926 w 10930276"/>
              <a:gd name="connsiteY22" fmla="*/ 6111960 h 6783305"/>
              <a:gd name="connsiteX23" fmla="*/ 6567826 w 10930276"/>
              <a:gd name="connsiteY23" fmla="*/ 6445335 h 6783305"/>
              <a:gd name="connsiteX24" fmla="*/ 5882026 w 10930276"/>
              <a:gd name="connsiteY24" fmla="*/ 5607135 h 6783305"/>
              <a:gd name="connsiteX25" fmla="*/ 4986676 w 10930276"/>
              <a:gd name="connsiteY25" fmla="*/ 4730835 h 6783305"/>
              <a:gd name="connsiteX26" fmla="*/ 3405526 w 10930276"/>
              <a:gd name="connsiteY26" fmla="*/ 5235660 h 6783305"/>
              <a:gd name="connsiteX27" fmla="*/ 2567326 w 10930276"/>
              <a:gd name="connsiteY27" fmla="*/ 6531060 h 6783305"/>
              <a:gd name="connsiteX28" fmla="*/ 1376701 w 10930276"/>
              <a:gd name="connsiteY28" fmla="*/ 6712035 h 6783305"/>
              <a:gd name="connsiteX29" fmla="*/ 1633876 w 10930276"/>
              <a:gd name="connsiteY29" fmla="*/ 5673810 h 6783305"/>
              <a:gd name="connsiteX30" fmla="*/ 3215026 w 10930276"/>
              <a:gd name="connsiteY30" fmla="*/ 4711785 h 6783305"/>
              <a:gd name="connsiteX31" fmla="*/ 2386351 w 10930276"/>
              <a:gd name="connsiteY31" fmla="*/ 4197435 h 6783305"/>
              <a:gd name="connsiteX32" fmla="*/ 557551 w 10930276"/>
              <a:gd name="connsiteY32" fmla="*/ 4540335 h 6783305"/>
              <a:gd name="connsiteX33" fmla="*/ 43201 w 10930276"/>
              <a:gd name="connsiteY33" fmla="*/ 4035510 h 6783305"/>
              <a:gd name="connsiteX34" fmla="*/ 1481476 w 10930276"/>
              <a:gd name="connsiteY34" fmla="*/ 3806910 h 6783305"/>
              <a:gd name="connsiteX35" fmla="*/ 2538751 w 10930276"/>
              <a:gd name="connsiteY35" fmla="*/ 3511635 h 6783305"/>
              <a:gd name="connsiteX36" fmla="*/ 636210 w 10930276"/>
              <a:gd name="connsiteY36" fmla="*/ 2930611 h 6783305"/>
              <a:gd name="connsiteX37" fmla="*/ 1055309 w 10930276"/>
              <a:gd name="connsiteY37" fmla="*/ 2400284 h 6783305"/>
              <a:gd name="connsiteX38" fmla="*/ 1396980 w 10930276"/>
              <a:gd name="connsiteY38" fmla="*/ 2077662 h 6783305"/>
              <a:gd name="connsiteX0" fmla="*/ 1396980 w 10930276"/>
              <a:gd name="connsiteY0" fmla="*/ 2077662 h 6783305"/>
              <a:gd name="connsiteX1" fmla="*/ 3596026 w 10930276"/>
              <a:gd name="connsiteY1" fmla="*/ 2197185 h 6783305"/>
              <a:gd name="connsiteX2" fmla="*/ 3596026 w 10930276"/>
              <a:gd name="connsiteY2" fmla="*/ 2197185 h 6783305"/>
              <a:gd name="connsiteX3" fmla="*/ 3148351 w 10930276"/>
              <a:gd name="connsiteY3" fmla="*/ 1587585 h 6783305"/>
              <a:gd name="connsiteX4" fmla="*/ 2385122 w 10930276"/>
              <a:gd name="connsiteY4" fmla="*/ 242716 h 6783305"/>
              <a:gd name="connsiteX5" fmla="*/ 4043701 w 10930276"/>
              <a:gd name="connsiteY5" fmla="*/ 1461609 h 6783305"/>
              <a:gd name="connsiteX6" fmla="*/ 5091451 w 10930276"/>
              <a:gd name="connsiteY6" fmla="*/ 2044785 h 6783305"/>
              <a:gd name="connsiteX7" fmla="*/ 5720101 w 10930276"/>
              <a:gd name="connsiteY7" fmla="*/ 1178010 h 6783305"/>
              <a:gd name="connsiteX8" fmla="*/ 5510551 w 10930276"/>
              <a:gd name="connsiteY8" fmla="*/ 82635 h 6783305"/>
              <a:gd name="connsiteX9" fmla="*/ 6672601 w 10930276"/>
              <a:gd name="connsiteY9" fmla="*/ 254085 h 6783305"/>
              <a:gd name="connsiteX10" fmla="*/ 6282076 w 10930276"/>
              <a:gd name="connsiteY10" fmla="*/ 1654260 h 6783305"/>
              <a:gd name="connsiteX11" fmla="*/ 7148851 w 10930276"/>
              <a:gd name="connsiteY11" fmla="*/ 2454360 h 6783305"/>
              <a:gd name="connsiteX12" fmla="*/ 9082426 w 10930276"/>
              <a:gd name="connsiteY12" fmla="*/ 1873335 h 6783305"/>
              <a:gd name="connsiteX13" fmla="*/ 10168276 w 10930276"/>
              <a:gd name="connsiteY13" fmla="*/ 2140035 h 6783305"/>
              <a:gd name="connsiteX14" fmla="*/ 9072901 w 10930276"/>
              <a:gd name="connsiteY14" fmla="*/ 2568660 h 6783305"/>
              <a:gd name="connsiteX15" fmla="*/ 8034676 w 10930276"/>
              <a:gd name="connsiteY15" fmla="*/ 3568785 h 6783305"/>
              <a:gd name="connsiteX16" fmla="*/ 10092076 w 10930276"/>
              <a:gd name="connsiteY16" fmla="*/ 4349835 h 6783305"/>
              <a:gd name="connsiteX17" fmla="*/ 10930276 w 10930276"/>
              <a:gd name="connsiteY17" fmla="*/ 5016585 h 6783305"/>
              <a:gd name="connsiteX18" fmla="*/ 10930276 w 10930276"/>
              <a:gd name="connsiteY18" fmla="*/ 5016585 h 6783305"/>
              <a:gd name="connsiteX19" fmla="*/ 9434851 w 10930276"/>
              <a:gd name="connsiteY19" fmla="*/ 4797510 h 6783305"/>
              <a:gd name="connsiteX20" fmla="*/ 7482226 w 10930276"/>
              <a:gd name="connsiteY20" fmla="*/ 4473660 h 6783305"/>
              <a:gd name="connsiteX21" fmla="*/ 6520201 w 10930276"/>
              <a:gd name="connsiteY21" fmla="*/ 5397585 h 6783305"/>
              <a:gd name="connsiteX22" fmla="*/ 6986926 w 10930276"/>
              <a:gd name="connsiteY22" fmla="*/ 6111960 h 6783305"/>
              <a:gd name="connsiteX23" fmla="*/ 6567826 w 10930276"/>
              <a:gd name="connsiteY23" fmla="*/ 6445335 h 6783305"/>
              <a:gd name="connsiteX24" fmla="*/ 5882026 w 10930276"/>
              <a:gd name="connsiteY24" fmla="*/ 5607135 h 6783305"/>
              <a:gd name="connsiteX25" fmla="*/ 4986676 w 10930276"/>
              <a:gd name="connsiteY25" fmla="*/ 4730835 h 6783305"/>
              <a:gd name="connsiteX26" fmla="*/ 3405526 w 10930276"/>
              <a:gd name="connsiteY26" fmla="*/ 5235660 h 6783305"/>
              <a:gd name="connsiteX27" fmla="*/ 2567326 w 10930276"/>
              <a:gd name="connsiteY27" fmla="*/ 6531060 h 6783305"/>
              <a:gd name="connsiteX28" fmla="*/ 1376701 w 10930276"/>
              <a:gd name="connsiteY28" fmla="*/ 6712035 h 6783305"/>
              <a:gd name="connsiteX29" fmla="*/ 1633876 w 10930276"/>
              <a:gd name="connsiteY29" fmla="*/ 5673810 h 6783305"/>
              <a:gd name="connsiteX30" fmla="*/ 3215026 w 10930276"/>
              <a:gd name="connsiteY30" fmla="*/ 4711785 h 6783305"/>
              <a:gd name="connsiteX31" fmla="*/ 2386351 w 10930276"/>
              <a:gd name="connsiteY31" fmla="*/ 4197435 h 6783305"/>
              <a:gd name="connsiteX32" fmla="*/ 557551 w 10930276"/>
              <a:gd name="connsiteY32" fmla="*/ 4540335 h 6783305"/>
              <a:gd name="connsiteX33" fmla="*/ 43201 w 10930276"/>
              <a:gd name="connsiteY33" fmla="*/ 4035510 h 6783305"/>
              <a:gd name="connsiteX34" fmla="*/ 1481476 w 10930276"/>
              <a:gd name="connsiteY34" fmla="*/ 3806910 h 6783305"/>
              <a:gd name="connsiteX35" fmla="*/ 2538751 w 10930276"/>
              <a:gd name="connsiteY35" fmla="*/ 3511635 h 6783305"/>
              <a:gd name="connsiteX36" fmla="*/ 636210 w 10930276"/>
              <a:gd name="connsiteY36" fmla="*/ 2930611 h 6783305"/>
              <a:gd name="connsiteX37" fmla="*/ 317890 w 10930276"/>
              <a:gd name="connsiteY37" fmla="*/ 2095484 h 6783305"/>
              <a:gd name="connsiteX38" fmla="*/ 1396980 w 10930276"/>
              <a:gd name="connsiteY38" fmla="*/ 2077662 h 6783305"/>
              <a:gd name="connsiteX0" fmla="*/ 1396980 w 10930276"/>
              <a:gd name="connsiteY0" fmla="*/ 2077662 h 6783305"/>
              <a:gd name="connsiteX1" fmla="*/ 3596026 w 10930276"/>
              <a:gd name="connsiteY1" fmla="*/ 2197185 h 6783305"/>
              <a:gd name="connsiteX2" fmla="*/ 3596026 w 10930276"/>
              <a:gd name="connsiteY2" fmla="*/ 2197185 h 6783305"/>
              <a:gd name="connsiteX3" fmla="*/ 3148351 w 10930276"/>
              <a:gd name="connsiteY3" fmla="*/ 1587585 h 6783305"/>
              <a:gd name="connsiteX4" fmla="*/ 2385122 w 10930276"/>
              <a:gd name="connsiteY4" fmla="*/ 242716 h 6783305"/>
              <a:gd name="connsiteX5" fmla="*/ 4043701 w 10930276"/>
              <a:gd name="connsiteY5" fmla="*/ 1461609 h 6783305"/>
              <a:gd name="connsiteX6" fmla="*/ 5091451 w 10930276"/>
              <a:gd name="connsiteY6" fmla="*/ 2044785 h 6783305"/>
              <a:gd name="connsiteX7" fmla="*/ 5720101 w 10930276"/>
              <a:gd name="connsiteY7" fmla="*/ 1178010 h 6783305"/>
              <a:gd name="connsiteX8" fmla="*/ 5510551 w 10930276"/>
              <a:gd name="connsiteY8" fmla="*/ 82635 h 6783305"/>
              <a:gd name="connsiteX9" fmla="*/ 6672601 w 10930276"/>
              <a:gd name="connsiteY9" fmla="*/ 254085 h 6783305"/>
              <a:gd name="connsiteX10" fmla="*/ 6282076 w 10930276"/>
              <a:gd name="connsiteY10" fmla="*/ 1654260 h 6783305"/>
              <a:gd name="connsiteX11" fmla="*/ 7148851 w 10930276"/>
              <a:gd name="connsiteY11" fmla="*/ 2454360 h 6783305"/>
              <a:gd name="connsiteX12" fmla="*/ 9082426 w 10930276"/>
              <a:gd name="connsiteY12" fmla="*/ 1873335 h 6783305"/>
              <a:gd name="connsiteX13" fmla="*/ 10168276 w 10930276"/>
              <a:gd name="connsiteY13" fmla="*/ 2140035 h 6783305"/>
              <a:gd name="connsiteX14" fmla="*/ 9072901 w 10930276"/>
              <a:gd name="connsiteY14" fmla="*/ 2568660 h 6783305"/>
              <a:gd name="connsiteX15" fmla="*/ 8034676 w 10930276"/>
              <a:gd name="connsiteY15" fmla="*/ 3568785 h 6783305"/>
              <a:gd name="connsiteX16" fmla="*/ 10092076 w 10930276"/>
              <a:gd name="connsiteY16" fmla="*/ 4349835 h 6783305"/>
              <a:gd name="connsiteX17" fmla="*/ 10930276 w 10930276"/>
              <a:gd name="connsiteY17" fmla="*/ 5016585 h 6783305"/>
              <a:gd name="connsiteX18" fmla="*/ 10930276 w 10930276"/>
              <a:gd name="connsiteY18" fmla="*/ 5016585 h 6783305"/>
              <a:gd name="connsiteX19" fmla="*/ 9434851 w 10930276"/>
              <a:gd name="connsiteY19" fmla="*/ 4797510 h 6783305"/>
              <a:gd name="connsiteX20" fmla="*/ 7482226 w 10930276"/>
              <a:gd name="connsiteY20" fmla="*/ 4473660 h 6783305"/>
              <a:gd name="connsiteX21" fmla="*/ 6520201 w 10930276"/>
              <a:gd name="connsiteY21" fmla="*/ 5397585 h 6783305"/>
              <a:gd name="connsiteX22" fmla="*/ 6986926 w 10930276"/>
              <a:gd name="connsiteY22" fmla="*/ 6111960 h 6783305"/>
              <a:gd name="connsiteX23" fmla="*/ 6567826 w 10930276"/>
              <a:gd name="connsiteY23" fmla="*/ 6445335 h 6783305"/>
              <a:gd name="connsiteX24" fmla="*/ 5882026 w 10930276"/>
              <a:gd name="connsiteY24" fmla="*/ 5607135 h 6783305"/>
              <a:gd name="connsiteX25" fmla="*/ 4986676 w 10930276"/>
              <a:gd name="connsiteY25" fmla="*/ 4730835 h 6783305"/>
              <a:gd name="connsiteX26" fmla="*/ 3405526 w 10930276"/>
              <a:gd name="connsiteY26" fmla="*/ 5235660 h 6783305"/>
              <a:gd name="connsiteX27" fmla="*/ 2567326 w 10930276"/>
              <a:gd name="connsiteY27" fmla="*/ 6531060 h 6783305"/>
              <a:gd name="connsiteX28" fmla="*/ 1376701 w 10930276"/>
              <a:gd name="connsiteY28" fmla="*/ 6712035 h 6783305"/>
              <a:gd name="connsiteX29" fmla="*/ 1633876 w 10930276"/>
              <a:gd name="connsiteY29" fmla="*/ 5673810 h 6783305"/>
              <a:gd name="connsiteX30" fmla="*/ 3215026 w 10930276"/>
              <a:gd name="connsiteY30" fmla="*/ 4711785 h 6783305"/>
              <a:gd name="connsiteX31" fmla="*/ 2386351 w 10930276"/>
              <a:gd name="connsiteY31" fmla="*/ 4197435 h 6783305"/>
              <a:gd name="connsiteX32" fmla="*/ 557551 w 10930276"/>
              <a:gd name="connsiteY32" fmla="*/ 4540335 h 6783305"/>
              <a:gd name="connsiteX33" fmla="*/ 43201 w 10930276"/>
              <a:gd name="connsiteY33" fmla="*/ 4035510 h 6783305"/>
              <a:gd name="connsiteX34" fmla="*/ 1481476 w 10930276"/>
              <a:gd name="connsiteY34" fmla="*/ 3806910 h 6783305"/>
              <a:gd name="connsiteX35" fmla="*/ 2538751 w 10930276"/>
              <a:gd name="connsiteY35" fmla="*/ 3511635 h 6783305"/>
              <a:gd name="connsiteX36" fmla="*/ 764030 w 10930276"/>
              <a:gd name="connsiteY36" fmla="*/ 2783128 h 6783305"/>
              <a:gd name="connsiteX37" fmla="*/ 317890 w 10930276"/>
              <a:gd name="connsiteY37" fmla="*/ 2095484 h 6783305"/>
              <a:gd name="connsiteX38" fmla="*/ 1396980 w 10930276"/>
              <a:gd name="connsiteY38" fmla="*/ 2077662 h 6783305"/>
              <a:gd name="connsiteX0" fmla="*/ 1396980 w 10930276"/>
              <a:gd name="connsiteY0" fmla="*/ 2077662 h 6783305"/>
              <a:gd name="connsiteX1" fmla="*/ 3596026 w 10930276"/>
              <a:gd name="connsiteY1" fmla="*/ 2197185 h 6783305"/>
              <a:gd name="connsiteX2" fmla="*/ 3596026 w 10930276"/>
              <a:gd name="connsiteY2" fmla="*/ 2197185 h 6783305"/>
              <a:gd name="connsiteX3" fmla="*/ 3148351 w 10930276"/>
              <a:gd name="connsiteY3" fmla="*/ 1587585 h 6783305"/>
              <a:gd name="connsiteX4" fmla="*/ 2385122 w 10930276"/>
              <a:gd name="connsiteY4" fmla="*/ 242716 h 6783305"/>
              <a:gd name="connsiteX5" fmla="*/ 4043701 w 10930276"/>
              <a:gd name="connsiteY5" fmla="*/ 1461609 h 6783305"/>
              <a:gd name="connsiteX6" fmla="*/ 5091451 w 10930276"/>
              <a:gd name="connsiteY6" fmla="*/ 2044785 h 6783305"/>
              <a:gd name="connsiteX7" fmla="*/ 5720101 w 10930276"/>
              <a:gd name="connsiteY7" fmla="*/ 1178010 h 6783305"/>
              <a:gd name="connsiteX8" fmla="*/ 5510551 w 10930276"/>
              <a:gd name="connsiteY8" fmla="*/ 82635 h 6783305"/>
              <a:gd name="connsiteX9" fmla="*/ 6672601 w 10930276"/>
              <a:gd name="connsiteY9" fmla="*/ 254085 h 6783305"/>
              <a:gd name="connsiteX10" fmla="*/ 6282076 w 10930276"/>
              <a:gd name="connsiteY10" fmla="*/ 1654260 h 6783305"/>
              <a:gd name="connsiteX11" fmla="*/ 7148851 w 10930276"/>
              <a:gd name="connsiteY11" fmla="*/ 2454360 h 6783305"/>
              <a:gd name="connsiteX12" fmla="*/ 9082426 w 10930276"/>
              <a:gd name="connsiteY12" fmla="*/ 1873335 h 6783305"/>
              <a:gd name="connsiteX13" fmla="*/ 10168276 w 10930276"/>
              <a:gd name="connsiteY13" fmla="*/ 2140035 h 6783305"/>
              <a:gd name="connsiteX14" fmla="*/ 9072901 w 10930276"/>
              <a:gd name="connsiteY14" fmla="*/ 2568660 h 6783305"/>
              <a:gd name="connsiteX15" fmla="*/ 8034676 w 10930276"/>
              <a:gd name="connsiteY15" fmla="*/ 3568785 h 6783305"/>
              <a:gd name="connsiteX16" fmla="*/ 10092076 w 10930276"/>
              <a:gd name="connsiteY16" fmla="*/ 4349835 h 6783305"/>
              <a:gd name="connsiteX17" fmla="*/ 10930276 w 10930276"/>
              <a:gd name="connsiteY17" fmla="*/ 5016585 h 6783305"/>
              <a:gd name="connsiteX18" fmla="*/ 10930276 w 10930276"/>
              <a:gd name="connsiteY18" fmla="*/ 5016585 h 6783305"/>
              <a:gd name="connsiteX19" fmla="*/ 9434851 w 10930276"/>
              <a:gd name="connsiteY19" fmla="*/ 4797510 h 6783305"/>
              <a:gd name="connsiteX20" fmla="*/ 7482226 w 10930276"/>
              <a:gd name="connsiteY20" fmla="*/ 4473660 h 6783305"/>
              <a:gd name="connsiteX21" fmla="*/ 6520201 w 10930276"/>
              <a:gd name="connsiteY21" fmla="*/ 5397585 h 6783305"/>
              <a:gd name="connsiteX22" fmla="*/ 6986926 w 10930276"/>
              <a:gd name="connsiteY22" fmla="*/ 6111960 h 6783305"/>
              <a:gd name="connsiteX23" fmla="*/ 6567826 w 10930276"/>
              <a:gd name="connsiteY23" fmla="*/ 6445335 h 6783305"/>
              <a:gd name="connsiteX24" fmla="*/ 5882026 w 10930276"/>
              <a:gd name="connsiteY24" fmla="*/ 5607135 h 6783305"/>
              <a:gd name="connsiteX25" fmla="*/ 4986676 w 10930276"/>
              <a:gd name="connsiteY25" fmla="*/ 4730835 h 6783305"/>
              <a:gd name="connsiteX26" fmla="*/ 3405526 w 10930276"/>
              <a:gd name="connsiteY26" fmla="*/ 5235660 h 6783305"/>
              <a:gd name="connsiteX27" fmla="*/ 2567326 w 10930276"/>
              <a:gd name="connsiteY27" fmla="*/ 6531060 h 6783305"/>
              <a:gd name="connsiteX28" fmla="*/ 1376701 w 10930276"/>
              <a:gd name="connsiteY28" fmla="*/ 6712035 h 6783305"/>
              <a:gd name="connsiteX29" fmla="*/ 1633876 w 10930276"/>
              <a:gd name="connsiteY29" fmla="*/ 5673810 h 6783305"/>
              <a:gd name="connsiteX30" fmla="*/ 3215026 w 10930276"/>
              <a:gd name="connsiteY30" fmla="*/ 4711785 h 6783305"/>
              <a:gd name="connsiteX31" fmla="*/ 2386351 w 10930276"/>
              <a:gd name="connsiteY31" fmla="*/ 4197435 h 6783305"/>
              <a:gd name="connsiteX32" fmla="*/ 557551 w 10930276"/>
              <a:gd name="connsiteY32" fmla="*/ 4540335 h 6783305"/>
              <a:gd name="connsiteX33" fmla="*/ 43201 w 10930276"/>
              <a:gd name="connsiteY33" fmla="*/ 4035510 h 6783305"/>
              <a:gd name="connsiteX34" fmla="*/ 1481476 w 10930276"/>
              <a:gd name="connsiteY34" fmla="*/ 3806910 h 6783305"/>
              <a:gd name="connsiteX35" fmla="*/ 2538751 w 10930276"/>
              <a:gd name="connsiteY35" fmla="*/ 3511635 h 6783305"/>
              <a:gd name="connsiteX36" fmla="*/ 764030 w 10930276"/>
              <a:gd name="connsiteY36" fmla="*/ 2783128 h 6783305"/>
              <a:gd name="connsiteX37" fmla="*/ 317890 w 10930276"/>
              <a:gd name="connsiteY37" fmla="*/ 2095484 h 6783305"/>
              <a:gd name="connsiteX38" fmla="*/ 1396980 w 10930276"/>
              <a:gd name="connsiteY38" fmla="*/ 2077662 h 6783305"/>
              <a:gd name="connsiteX0" fmla="*/ 1396980 w 10930276"/>
              <a:gd name="connsiteY0" fmla="*/ 2077662 h 6773838"/>
              <a:gd name="connsiteX1" fmla="*/ 3596026 w 10930276"/>
              <a:gd name="connsiteY1" fmla="*/ 2197185 h 6773838"/>
              <a:gd name="connsiteX2" fmla="*/ 3596026 w 10930276"/>
              <a:gd name="connsiteY2" fmla="*/ 2197185 h 6773838"/>
              <a:gd name="connsiteX3" fmla="*/ 3148351 w 10930276"/>
              <a:gd name="connsiteY3" fmla="*/ 1587585 h 6773838"/>
              <a:gd name="connsiteX4" fmla="*/ 2385122 w 10930276"/>
              <a:gd name="connsiteY4" fmla="*/ 242716 h 6773838"/>
              <a:gd name="connsiteX5" fmla="*/ 4043701 w 10930276"/>
              <a:gd name="connsiteY5" fmla="*/ 1461609 h 6773838"/>
              <a:gd name="connsiteX6" fmla="*/ 5091451 w 10930276"/>
              <a:gd name="connsiteY6" fmla="*/ 2044785 h 6773838"/>
              <a:gd name="connsiteX7" fmla="*/ 5720101 w 10930276"/>
              <a:gd name="connsiteY7" fmla="*/ 1178010 h 6773838"/>
              <a:gd name="connsiteX8" fmla="*/ 5510551 w 10930276"/>
              <a:gd name="connsiteY8" fmla="*/ 82635 h 6773838"/>
              <a:gd name="connsiteX9" fmla="*/ 6672601 w 10930276"/>
              <a:gd name="connsiteY9" fmla="*/ 254085 h 6773838"/>
              <a:gd name="connsiteX10" fmla="*/ 6282076 w 10930276"/>
              <a:gd name="connsiteY10" fmla="*/ 1654260 h 6773838"/>
              <a:gd name="connsiteX11" fmla="*/ 7148851 w 10930276"/>
              <a:gd name="connsiteY11" fmla="*/ 2454360 h 6773838"/>
              <a:gd name="connsiteX12" fmla="*/ 9082426 w 10930276"/>
              <a:gd name="connsiteY12" fmla="*/ 1873335 h 6773838"/>
              <a:gd name="connsiteX13" fmla="*/ 10168276 w 10930276"/>
              <a:gd name="connsiteY13" fmla="*/ 2140035 h 6773838"/>
              <a:gd name="connsiteX14" fmla="*/ 9072901 w 10930276"/>
              <a:gd name="connsiteY14" fmla="*/ 2568660 h 6773838"/>
              <a:gd name="connsiteX15" fmla="*/ 8034676 w 10930276"/>
              <a:gd name="connsiteY15" fmla="*/ 3568785 h 6773838"/>
              <a:gd name="connsiteX16" fmla="*/ 10092076 w 10930276"/>
              <a:gd name="connsiteY16" fmla="*/ 4349835 h 6773838"/>
              <a:gd name="connsiteX17" fmla="*/ 10930276 w 10930276"/>
              <a:gd name="connsiteY17" fmla="*/ 5016585 h 6773838"/>
              <a:gd name="connsiteX18" fmla="*/ 10930276 w 10930276"/>
              <a:gd name="connsiteY18" fmla="*/ 5016585 h 6773838"/>
              <a:gd name="connsiteX19" fmla="*/ 9434851 w 10930276"/>
              <a:gd name="connsiteY19" fmla="*/ 4797510 h 6773838"/>
              <a:gd name="connsiteX20" fmla="*/ 7482226 w 10930276"/>
              <a:gd name="connsiteY20" fmla="*/ 4473660 h 6773838"/>
              <a:gd name="connsiteX21" fmla="*/ 6520201 w 10930276"/>
              <a:gd name="connsiteY21" fmla="*/ 5397585 h 6773838"/>
              <a:gd name="connsiteX22" fmla="*/ 6986926 w 10930276"/>
              <a:gd name="connsiteY22" fmla="*/ 6111960 h 6773838"/>
              <a:gd name="connsiteX23" fmla="*/ 6567826 w 10930276"/>
              <a:gd name="connsiteY23" fmla="*/ 6445335 h 6773838"/>
              <a:gd name="connsiteX24" fmla="*/ 5882026 w 10930276"/>
              <a:gd name="connsiteY24" fmla="*/ 5607135 h 6773838"/>
              <a:gd name="connsiteX25" fmla="*/ 4986676 w 10930276"/>
              <a:gd name="connsiteY25" fmla="*/ 4730835 h 6773838"/>
              <a:gd name="connsiteX26" fmla="*/ 3405526 w 10930276"/>
              <a:gd name="connsiteY26" fmla="*/ 5235660 h 6773838"/>
              <a:gd name="connsiteX27" fmla="*/ 2567326 w 10930276"/>
              <a:gd name="connsiteY27" fmla="*/ 6531060 h 6773838"/>
              <a:gd name="connsiteX28" fmla="*/ 1376701 w 10930276"/>
              <a:gd name="connsiteY28" fmla="*/ 6712035 h 6773838"/>
              <a:gd name="connsiteX29" fmla="*/ 1850186 w 10930276"/>
              <a:gd name="connsiteY29" fmla="*/ 5801629 h 6773838"/>
              <a:gd name="connsiteX30" fmla="*/ 3215026 w 10930276"/>
              <a:gd name="connsiteY30" fmla="*/ 4711785 h 6773838"/>
              <a:gd name="connsiteX31" fmla="*/ 2386351 w 10930276"/>
              <a:gd name="connsiteY31" fmla="*/ 4197435 h 6773838"/>
              <a:gd name="connsiteX32" fmla="*/ 557551 w 10930276"/>
              <a:gd name="connsiteY32" fmla="*/ 4540335 h 6773838"/>
              <a:gd name="connsiteX33" fmla="*/ 43201 w 10930276"/>
              <a:gd name="connsiteY33" fmla="*/ 4035510 h 6773838"/>
              <a:gd name="connsiteX34" fmla="*/ 1481476 w 10930276"/>
              <a:gd name="connsiteY34" fmla="*/ 3806910 h 6773838"/>
              <a:gd name="connsiteX35" fmla="*/ 2538751 w 10930276"/>
              <a:gd name="connsiteY35" fmla="*/ 3511635 h 6773838"/>
              <a:gd name="connsiteX36" fmla="*/ 764030 w 10930276"/>
              <a:gd name="connsiteY36" fmla="*/ 2783128 h 6773838"/>
              <a:gd name="connsiteX37" fmla="*/ 317890 w 10930276"/>
              <a:gd name="connsiteY37" fmla="*/ 2095484 h 6773838"/>
              <a:gd name="connsiteX38" fmla="*/ 1396980 w 10930276"/>
              <a:gd name="connsiteY38" fmla="*/ 2077662 h 6773838"/>
              <a:gd name="connsiteX0" fmla="*/ 1396980 w 10930276"/>
              <a:gd name="connsiteY0" fmla="*/ 2077662 h 6726051"/>
              <a:gd name="connsiteX1" fmla="*/ 3596026 w 10930276"/>
              <a:gd name="connsiteY1" fmla="*/ 2197185 h 6726051"/>
              <a:gd name="connsiteX2" fmla="*/ 3596026 w 10930276"/>
              <a:gd name="connsiteY2" fmla="*/ 2197185 h 6726051"/>
              <a:gd name="connsiteX3" fmla="*/ 3148351 w 10930276"/>
              <a:gd name="connsiteY3" fmla="*/ 1587585 h 6726051"/>
              <a:gd name="connsiteX4" fmla="*/ 2385122 w 10930276"/>
              <a:gd name="connsiteY4" fmla="*/ 242716 h 6726051"/>
              <a:gd name="connsiteX5" fmla="*/ 4043701 w 10930276"/>
              <a:gd name="connsiteY5" fmla="*/ 1461609 h 6726051"/>
              <a:gd name="connsiteX6" fmla="*/ 5091451 w 10930276"/>
              <a:gd name="connsiteY6" fmla="*/ 2044785 h 6726051"/>
              <a:gd name="connsiteX7" fmla="*/ 5720101 w 10930276"/>
              <a:gd name="connsiteY7" fmla="*/ 1178010 h 6726051"/>
              <a:gd name="connsiteX8" fmla="*/ 5510551 w 10930276"/>
              <a:gd name="connsiteY8" fmla="*/ 82635 h 6726051"/>
              <a:gd name="connsiteX9" fmla="*/ 6672601 w 10930276"/>
              <a:gd name="connsiteY9" fmla="*/ 254085 h 6726051"/>
              <a:gd name="connsiteX10" fmla="*/ 6282076 w 10930276"/>
              <a:gd name="connsiteY10" fmla="*/ 1654260 h 6726051"/>
              <a:gd name="connsiteX11" fmla="*/ 7148851 w 10930276"/>
              <a:gd name="connsiteY11" fmla="*/ 2454360 h 6726051"/>
              <a:gd name="connsiteX12" fmla="*/ 9082426 w 10930276"/>
              <a:gd name="connsiteY12" fmla="*/ 1873335 h 6726051"/>
              <a:gd name="connsiteX13" fmla="*/ 10168276 w 10930276"/>
              <a:gd name="connsiteY13" fmla="*/ 2140035 h 6726051"/>
              <a:gd name="connsiteX14" fmla="*/ 9072901 w 10930276"/>
              <a:gd name="connsiteY14" fmla="*/ 2568660 h 6726051"/>
              <a:gd name="connsiteX15" fmla="*/ 8034676 w 10930276"/>
              <a:gd name="connsiteY15" fmla="*/ 3568785 h 6726051"/>
              <a:gd name="connsiteX16" fmla="*/ 10092076 w 10930276"/>
              <a:gd name="connsiteY16" fmla="*/ 4349835 h 6726051"/>
              <a:gd name="connsiteX17" fmla="*/ 10930276 w 10930276"/>
              <a:gd name="connsiteY17" fmla="*/ 5016585 h 6726051"/>
              <a:gd name="connsiteX18" fmla="*/ 10930276 w 10930276"/>
              <a:gd name="connsiteY18" fmla="*/ 5016585 h 6726051"/>
              <a:gd name="connsiteX19" fmla="*/ 9434851 w 10930276"/>
              <a:gd name="connsiteY19" fmla="*/ 4797510 h 6726051"/>
              <a:gd name="connsiteX20" fmla="*/ 7482226 w 10930276"/>
              <a:gd name="connsiteY20" fmla="*/ 4473660 h 6726051"/>
              <a:gd name="connsiteX21" fmla="*/ 6520201 w 10930276"/>
              <a:gd name="connsiteY21" fmla="*/ 5397585 h 6726051"/>
              <a:gd name="connsiteX22" fmla="*/ 6986926 w 10930276"/>
              <a:gd name="connsiteY22" fmla="*/ 6111960 h 6726051"/>
              <a:gd name="connsiteX23" fmla="*/ 6567826 w 10930276"/>
              <a:gd name="connsiteY23" fmla="*/ 6445335 h 6726051"/>
              <a:gd name="connsiteX24" fmla="*/ 5882026 w 10930276"/>
              <a:gd name="connsiteY24" fmla="*/ 5607135 h 6726051"/>
              <a:gd name="connsiteX25" fmla="*/ 4986676 w 10930276"/>
              <a:gd name="connsiteY25" fmla="*/ 4730835 h 6726051"/>
              <a:gd name="connsiteX26" fmla="*/ 3405526 w 10930276"/>
              <a:gd name="connsiteY26" fmla="*/ 5235660 h 6726051"/>
              <a:gd name="connsiteX27" fmla="*/ 2360849 w 10930276"/>
              <a:gd name="connsiteY27" fmla="*/ 6275421 h 6726051"/>
              <a:gd name="connsiteX28" fmla="*/ 1376701 w 10930276"/>
              <a:gd name="connsiteY28" fmla="*/ 6712035 h 6726051"/>
              <a:gd name="connsiteX29" fmla="*/ 1850186 w 10930276"/>
              <a:gd name="connsiteY29" fmla="*/ 5801629 h 6726051"/>
              <a:gd name="connsiteX30" fmla="*/ 3215026 w 10930276"/>
              <a:gd name="connsiteY30" fmla="*/ 4711785 h 6726051"/>
              <a:gd name="connsiteX31" fmla="*/ 2386351 w 10930276"/>
              <a:gd name="connsiteY31" fmla="*/ 4197435 h 6726051"/>
              <a:gd name="connsiteX32" fmla="*/ 557551 w 10930276"/>
              <a:gd name="connsiteY32" fmla="*/ 4540335 h 6726051"/>
              <a:gd name="connsiteX33" fmla="*/ 43201 w 10930276"/>
              <a:gd name="connsiteY33" fmla="*/ 4035510 h 6726051"/>
              <a:gd name="connsiteX34" fmla="*/ 1481476 w 10930276"/>
              <a:gd name="connsiteY34" fmla="*/ 3806910 h 6726051"/>
              <a:gd name="connsiteX35" fmla="*/ 2538751 w 10930276"/>
              <a:gd name="connsiteY35" fmla="*/ 3511635 h 6726051"/>
              <a:gd name="connsiteX36" fmla="*/ 764030 w 10930276"/>
              <a:gd name="connsiteY36" fmla="*/ 2783128 h 6726051"/>
              <a:gd name="connsiteX37" fmla="*/ 317890 w 10930276"/>
              <a:gd name="connsiteY37" fmla="*/ 2095484 h 6726051"/>
              <a:gd name="connsiteX38" fmla="*/ 1396980 w 10930276"/>
              <a:gd name="connsiteY38" fmla="*/ 2077662 h 6726051"/>
              <a:gd name="connsiteX0" fmla="*/ 1396980 w 10930276"/>
              <a:gd name="connsiteY0" fmla="*/ 2077662 h 6726051"/>
              <a:gd name="connsiteX1" fmla="*/ 3596026 w 10930276"/>
              <a:gd name="connsiteY1" fmla="*/ 2197185 h 6726051"/>
              <a:gd name="connsiteX2" fmla="*/ 3596026 w 10930276"/>
              <a:gd name="connsiteY2" fmla="*/ 2197185 h 6726051"/>
              <a:gd name="connsiteX3" fmla="*/ 3148351 w 10930276"/>
              <a:gd name="connsiteY3" fmla="*/ 1587585 h 6726051"/>
              <a:gd name="connsiteX4" fmla="*/ 2385122 w 10930276"/>
              <a:gd name="connsiteY4" fmla="*/ 242716 h 6726051"/>
              <a:gd name="connsiteX5" fmla="*/ 4043701 w 10930276"/>
              <a:gd name="connsiteY5" fmla="*/ 1461609 h 6726051"/>
              <a:gd name="connsiteX6" fmla="*/ 5091451 w 10930276"/>
              <a:gd name="connsiteY6" fmla="*/ 2044785 h 6726051"/>
              <a:gd name="connsiteX7" fmla="*/ 5720101 w 10930276"/>
              <a:gd name="connsiteY7" fmla="*/ 1178010 h 6726051"/>
              <a:gd name="connsiteX8" fmla="*/ 5510551 w 10930276"/>
              <a:gd name="connsiteY8" fmla="*/ 82635 h 6726051"/>
              <a:gd name="connsiteX9" fmla="*/ 6672601 w 10930276"/>
              <a:gd name="connsiteY9" fmla="*/ 254085 h 6726051"/>
              <a:gd name="connsiteX10" fmla="*/ 6282076 w 10930276"/>
              <a:gd name="connsiteY10" fmla="*/ 1654260 h 6726051"/>
              <a:gd name="connsiteX11" fmla="*/ 7148851 w 10930276"/>
              <a:gd name="connsiteY11" fmla="*/ 2454360 h 6726051"/>
              <a:gd name="connsiteX12" fmla="*/ 9082426 w 10930276"/>
              <a:gd name="connsiteY12" fmla="*/ 1873335 h 6726051"/>
              <a:gd name="connsiteX13" fmla="*/ 10168276 w 10930276"/>
              <a:gd name="connsiteY13" fmla="*/ 2140035 h 6726051"/>
              <a:gd name="connsiteX14" fmla="*/ 9072901 w 10930276"/>
              <a:gd name="connsiteY14" fmla="*/ 2568660 h 6726051"/>
              <a:gd name="connsiteX15" fmla="*/ 8034676 w 10930276"/>
              <a:gd name="connsiteY15" fmla="*/ 3568785 h 6726051"/>
              <a:gd name="connsiteX16" fmla="*/ 10092076 w 10930276"/>
              <a:gd name="connsiteY16" fmla="*/ 4349835 h 6726051"/>
              <a:gd name="connsiteX17" fmla="*/ 10930276 w 10930276"/>
              <a:gd name="connsiteY17" fmla="*/ 5016585 h 6726051"/>
              <a:gd name="connsiteX18" fmla="*/ 10930276 w 10930276"/>
              <a:gd name="connsiteY18" fmla="*/ 5016585 h 6726051"/>
              <a:gd name="connsiteX19" fmla="*/ 9434851 w 10930276"/>
              <a:gd name="connsiteY19" fmla="*/ 4797510 h 6726051"/>
              <a:gd name="connsiteX20" fmla="*/ 7482226 w 10930276"/>
              <a:gd name="connsiteY20" fmla="*/ 4473660 h 6726051"/>
              <a:gd name="connsiteX21" fmla="*/ 6520201 w 10930276"/>
              <a:gd name="connsiteY21" fmla="*/ 5397585 h 6726051"/>
              <a:gd name="connsiteX22" fmla="*/ 6986926 w 10930276"/>
              <a:gd name="connsiteY22" fmla="*/ 6111960 h 6726051"/>
              <a:gd name="connsiteX23" fmla="*/ 6567826 w 10930276"/>
              <a:gd name="connsiteY23" fmla="*/ 6445335 h 6726051"/>
              <a:gd name="connsiteX24" fmla="*/ 5685381 w 10930276"/>
              <a:gd name="connsiteY24" fmla="*/ 6039755 h 6726051"/>
              <a:gd name="connsiteX25" fmla="*/ 4986676 w 10930276"/>
              <a:gd name="connsiteY25" fmla="*/ 4730835 h 6726051"/>
              <a:gd name="connsiteX26" fmla="*/ 3405526 w 10930276"/>
              <a:gd name="connsiteY26" fmla="*/ 5235660 h 6726051"/>
              <a:gd name="connsiteX27" fmla="*/ 2360849 w 10930276"/>
              <a:gd name="connsiteY27" fmla="*/ 6275421 h 6726051"/>
              <a:gd name="connsiteX28" fmla="*/ 1376701 w 10930276"/>
              <a:gd name="connsiteY28" fmla="*/ 6712035 h 6726051"/>
              <a:gd name="connsiteX29" fmla="*/ 1850186 w 10930276"/>
              <a:gd name="connsiteY29" fmla="*/ 5801629 h 6726051"/>
              <a:gd name="connsiteX30" fmla="*/ 3215026 w 10930276"/>
              <a:gd name="connsiteY30" fmla="*/ 4711785 h 6726051"/>
              <a:gd name="connsiteX31" fmla="*/ 2386351 w 10930276"/>
              <a:gd name="connsiteY31" fmla="*/ 4197435 h 6726051"/>
              <a:gd name="connsiteX32" fmla="*/ 557551 w 10930276"/>
              <a:gd name="connsiteY32" fmla="*/ 4540335 h 6726051"/>
              <a:gd name="connsiteX33" fmla="*/ 43201 w 10930276"/>
              <a:gd name="connsiteY33" fmla="*/ 4035510 h 6726051"/>
              <a:gd name="connsiteX34" fmla="*/ 1481476 w 10930276"/>
              <a:gd name="connsiteY34" fmla="*/ 3806910 h 6726051"/>
              <a:gd name="connsiteX35" fmla="*/ 2538751 w 10930276"/>
              <a:gd name="connsiteY35" fmla="*/ 3511635 h 6726051"/>
              <a:gd name="connsiteX36" fmla="*/ 764030 w 10930276"/>
              <a:gd name="connsiteY36" fmla="*/ 2783128 h 6726051"/>
              <a:gd name="connsiteX37" fmla="*/ 317890 w 10930276"/>
              <a:gd name="connsiteY37" fmla="*/ 2095484 h 6726051"/>
              <a:gd name="connsiteX38" fmla="*/ 1396980 w 10930276"/>
              <a:gd name="connsiteY38" fmla="*/ 2077662 h 6726051"/>
              <a:gd name="connsiteX0" fmla="*/ 1396980 w 10930276"/>
              <a:gd name="connsiteY0" fmla="*/ 2077662 h 6726051"/>
              <a:gd name="connsiteX1" fmla="*/ 3596026 w 10930276"/>
              <a:gd name="connsiteY1" fmla="*/ 2197185 h 6726051"/>
              <a:gd name="connsiteX2" fmla="*/ 3596026 w 10930276"/>
              <a:gd name="connsiteY2" fmla="*/ 2197185 h 6726051"/>
              <a:gd name="connsiteX3" fmla="*/ 3148351 w 10930276"/>
              <a:gd name="connsiteY3" fmla="*/ 1587585 h 6726051"/>
              <a:gd name="connsiteX4" fmla="*/ 2385122 w 10930276"/>
              <a:gd name="connsiteY4" fmla="*/ 242716 h 6726051"/>
              <a:gd name="connsiteX5" fmla="*/ 4043701 w 10930276"/>
              <a:gd name="connsiteY5" fmla="*/ 1461609 h 6726051"/>
              <a:gd name="connsiteX6" fmla="*/ 5091451 w 10930276"/>
              <a:gd name="connsiteY6" fmla="*/ 2044785 h 6726051"/>
              <a:gd name="connsiteX7" fmla="*/ 5720101 w 10930276"/>
              <a:gd name="connsiteY7" fmla="*/ 1178010 h 6726051"/>
              <a:gd name="connsiteX8" fmla="*/ 5510551 w 10930276"/>
              <a:gd name="connsiteY8" fmla="*/ 82635 h 6726051"/>
              <a:gd name="connsiteX9" fmla="*/ 6672601 w 10930276"/>
              <a:gd name="connsiteY9" fmla="*/ 254085 h 6726051"/>
              <a:gd name="connsiteX10" fmla="*/ 6282076 w 10930276"/>
              <a:gd name="connsiteY10" fmla="*/ 1654260 h 6726051"/>
              <a:gd name="connsiteX11" fmla="*/ 7148851 w 10930276"/>
              <a:gd name="connsiteY11" fmla="*/ 2454360 h 6726051"/>
              <a:gd name="connsiteX12" fmla="*/ 9082426 w 10930276"/>
              <a:gd name="connsiteY12" fmla="*/ 1873335 h 6726051"/>
              <a:gd name="connsiteX13" fmla="*/ 10168276 w 10930276"/>
              <a:gd name="connsiteY13" fmla="*/ 2140035 h 6726051"/>
              <a:gd name="connsiteX14" fmla="*/ 9072901 w 10930276"/>
              <a:gd name="connsiteY14" fmla="*/ 2568660 h 6726051"/>
              <a:gd name="connsiteX15" fmla="*/ 8034676 w 10930276"/>
              <a:gd name="connsiteY15" fmla="*/ 3568785 h 6726051"/>
              <a:gd name="connsiteX16" fmla="*/ 10092076 w 10930276"/>
              <a:gd name="connsiteY16" fmla="*/ 4349835 h 6726051"/>
              <a:gd name="connsiteX17" fmla="*/ 10930276 w 10930276"/>
              <a:gd name="connsiteY17" fmla="*/ 5016585 h 6726051"/>
              <a:gd name="connsiteX18" fmla="*/ 10930276 w 10930276"/>
              <a:gd name="connsiteY18" fmla="*/ 5016585 h 6726051"/>
              <a:gd name="connsiteX19" fmla="*/ 9434851 w 10930276"/>
              <a:gd name="connsiteY19" fmla="*/ 4797510 h 6726051"/>
              <a:gd name="connsiteX20" fmla="*/ 7482226 w 10930276"/>
              <a:gd name="connsiteY20" fmla="*/ 4473660 h 6726051"/>
              <a:gd name="connsiteX21" fmla="*/ 6520201 w 10930276"/>
              <a:gd name="connsiteY21" fmla="*/ 5397585 h 6726051"/>
              <a:gd name="connsiteX22" fmla="*/ 6986926 w 10930276"/>
              <a:gd name="connsiteY22" fmla="*/ 6111960 h 6726051"/>
              <a:gd name="connsiteX23" fmla="*/ 6567826 w 10930276"/>
              <a:gd name="connsiteY23" fmla="*/ 6445335 h 6726051"/>
              <a:gd name="connsiteX24" fmla="*/ 5685381 w 10930276"/>
              <a:gd name="connsiteY24" fmla="*/ 6039755 h 6726051"/>
              <a:gd name="connsiteX25" fmla="*/ 4986676 w 10930276"/>
              <a:gd name="connsiteY25" fmla="*/ 4730835 h 6726051"/>
              <a:gd name="connsiteX26" fmla="*/ 3405526 w 10930276"/>
              <a:gd name="connsiteY26" fmla="*/ 5235660 h 6726051"/>
              <a:gd name="connsiteX27" fmla="*/ 2360849 w 10930276"/>
              <a:gd name="connsiteY27" fmla="*/ 6275421 h 6726051"/>
              <a:gd name="connsiteX28" fmla="*/ 1376701 w 10930276"/>
              <a:gd name="connsiteY28" fmla="*/ 6712035 h 6726051"/>
              <a:gd name="connsiteX29" fmla="*/ 1850186 w 10930276"/>
              <a:gd name="connsiteY29" fmla="*/ 5801629 h 6726051"/>
              <a:gd name="connsiteX30" fmla="*/ 3215026 w 10930276"/>
              <a:gd name="connsiteY30" fmla="*/ 4711785 h 6726051"/>
              <a:gd name="connsiteX31" fmla="*/ 2386351 w 10930276"/>
              <a:gd name="connsiteY31" fmla="*/ 4197435 h 6726051"/>
              <a:gd name="connsiteX32" fmla="*/ 557551 w 10930276"/>
              <a:gd name="connsiteY32" fmla="*/ 4540335 h 6726051"/>
              <a:gd name="connsiteX33" fmla="*/ 43201 w 10930276"/>
              <a:gd name="connsiteY33" fmla="*/ 4035510 h 6726051"/>
              <a:gd name="connsiteX34" fmla="*/ 1481476 w 10930276"/>
              <a:gd name="connsiteY34" fmla="*/ 3806910 h 6726051"/>
              <a:gd name="connsiteX35" fmla="*/ 2538751 w 10930276"/>
              <a:gd name="connsiteY35" fmla="*/ 3511635 h 6726051"/>
              <a:gd name="connsiteX36" fmla="*/ 764030 w 10930276"/>
              <a:gd name="connsiteY36" fmla="*/ 2783128 h 6726051"/>
              <a:gd name="connsiteX37" fmla="*/ 317890 w 10930276"/>
              <a:gd name="connsiteY37" fmla="*/ 2095484 h 6726051"/>
              <a:gd name="connsiteX38" fmla="*/ 1396980 w 10930276"/>
              <a:gd name="connsiteY38" fmla="*/ 2077662 h 6726051"/>
              <a:gd name="connsiteX0" fmla="*/ 1396980 w 10930276"/>
              <a:gd name="connsiteY0" fmla="*/ 2077662 h 6726051"/>
              <a:gd name="connsiteX1" fmla="*/ 3596026 w 10930276"/>
              <a:gd name="connsiteY1" fmla="*/ 2197185 h 6726051"/>
              <a:gd name="connsiteX2" fmla="*/ 3596026 w 10930276"/>
              <a:gd name="connsiteY2" fmla="*/ 2197185 h 6726051"/>
              <a:gd name="connsiteX3" fmla="*/ 3148351 w 10930276"/>
              <a:gd name="connsiteY3" fmla="*/ 1587585 h 6726051"/>
              <a:gd name="connsiteX4" fmla="*/ 2385122 w 10930276"/>
              <a:gd name="connsiteY4" fmla="*/ 242716 h 6726051"/>
              <a:gd name="connsiteX5" fmla="*/ 4043701 w 10930276"/>
              <a:gd name="connsiteY5" fmla="*/ 1461609 h 6726051"/>
              <a:gd name="connsiteX6" fmla="*/ 5091451 w 10930276"/>
              <a:gd name="connsiteY6" fmla="*/ 2044785 h 6726051"/>
              <a:gd name="connsiteX7" fmla="*/ 5720101 w 10930276"/>
              <a:gd name="connsiteY7" fmla="*/ 1178010 h 6726051"/>
              <a:gd name="connsiteX8" fmla="*/ 5510551 w 10930276"/>
              <a:gd name="connsiteY8" fmla="*/ 82635 h 6726051"/>
              <a:gd name="connsiteX9" fmla="*/ 6672601 w 10930276"/>
              <a:gd name="connsiteY9" fmla="*/ 254085 h 6726051"/>
              <a:gd name="connsiteX10" fmla="*/ 6282076 w 10930276"/>
              <a:gd name="connsiteY10" fmla="*/ 1654260 h 6726051"/>
              <a:gd name="connsiteX11" fmla="*/ 7148851 w 10930276"/>
              <a:gd name="connsiteY11" fmla="*/ 2454360 h 6726051"/>
              <a:gd name="connsiteX12" fmla="*/ 9082426 w 10930276"/>
              <a:gd name="connsiteY12" fmla="*/ 1873335 h 6726051"/>
              <a:gd name="connsiteX13" fmla="*/ 10168276 w 10930276"/>
              <a:gd name="connsiteY13" fmla="*/ 2140035 h 6726051"/>
              <a:gd name="connsiteX14" fmla="*/ 9072901 w 10930276"/>
              <a:gd name="connsiteY14" fmla="*/ 2568660 h 6726051"/>
              <a:gd name="connsiteX15" fmla="*/ 8034676 w 10930276"/>
              <a:gd name="connsiteY15" fmla="*/ 3568785 h 6726051"/>
              <a:gd name="connsiteX16" fmla="*/ 10092076 w 10930276"/>
              <a:gd name="connsiteY16" fmla="*/ 4349835 h 6726051"/>
              <a:gd name="connsiteX17" fmla="*/ 10930276 w 10930276"/>
              <a:gd name="connsiteY17" fmla="*/ 5016585 h 6726051"/>
              <a:gd name="connsiteX18" fmla="*/ 10930276 w 10930276"/>
              <a:gd name="connsiteY18" fmla="*/ 5016585 h 6726051"/>
              <a:gd name="connsiteX19" fmla="*/ 9434851 w 10930276"/>
              <a:gd name="connsiteY19" fmla="*/ 4797510 h 6726051"/>
              <a:gd name="connsiteX20" fmla="*/ 7482226 w 10930276"/>
              <a:gd name="connsiteY20" fmla="*/ 4473660 h 6726051"/>
              <a:gd name="connsiteX21" fmla="*/ 6520201 w 10930276"/>
              <a:gd name="connsiteY21" fmla="*/ 5397585 h 6726051"/>
              <a:gd name="connsiteX22" fmla="*/ 6986926 w 10930276"/>
              <a:gd name="connsiteY22" fmla="*/ 6111960 h 6726051"/>
              <a:gd name="connsiteX23" fmla="*/ 6567826 w 10930276"/>
              <a:gd name="connsiteY23" fmla="*/ 6700974 h 6726051"/>
              <a:gd name="connsiteX24" fmla="*/ 5685381 w 10930276"/>
              <a:gd name="connsiteY24" fmla="*/ 6039755 h 6726051"/>
              <a:gd name="connsiteX25" fmla="*/ 4986676 w 10930276"/>
              <a:gd name="connsiteY25" fmla="*/ 4730835 h 6726051"/>
              <a:gd name="connsiteX26" fmla="*/ 3405526 w 10930276"/>
              <a:gd name="connsiteY26" fmla="*/ 5235660 h 6726051"/>
              <a:gd name="connsiteX27" fmla="*/ 2360849 w 10930276"/>
              <a:gd name="connsiteY27" fmla="*/ 6275421 h 6726051"/>
              <a:gd name="connsiteX28" fmla="*/ 1376701 w 10930276"/>
              <a:gd name="connsiteY28" fmla="*/ 6712035 h 6726051"/>
              <a:gd name="connsiteX29" fmla="*/ 1850186 w 10930276"/>
              <a:gd name="connsiteY29" fmla="*/ 5801629 h 6726051"/>
              <a:gd name="connsiteX30" fmla="*/ 3215026 w 10930276"/>
              <a:gd name="connsiteY30" fmla="*/ 4711785 h 6726051"/>
              <a:gd name="connsiteX31" fmla="*/ 2386351 w 10930276"/>
              <a:gd name="connsiteY31" fmla="*/ 4197435 h 6726051"/>
              <a:gd name="connsiteX32" fmla="*/ 557551 w 10930276"/>
              <a:gd name="connsiteY32" fmla="*/ 4540335 h 6726051"/>
              <a:gd name="connsiteX33" fmla="*/ 43201 w 10930276"/>
              <a:gd name="connsiteY33" fmla="*/ 4035510 h 6726051"/>
              <a:gd name="connsiteX34" fmla="*/ 1481476 w 10930276"/>
              <a:gd name="connsiteY34" fmla="*/ 3806910 h 6726051"/>
              <a:gd name="connsiteX35" fmla="*/ 2538751 w 10930276"/>
              <a:gd name="connsiteY35" fmla="*/ 3511635 h 6726051"/>
              <a:gd name="connsiteX36" fmla="*/ 764030 w 10930276"/>
              <a:gd name="connsiteY36" fmla="*/ 2783128 h 6726051"/>
              <a:gd name="connsiteX37" fmla="*/ 317890 w 10930276"/>
              <a:gd name="connsiteY37" fmla="*/ 2095484 h 6726051"/>
              <a:gd name="connsiteX38" fmla="*/ 1396980 w 10930276"/>
              <a:gd name="connsiteY38" fmla="*/ 2077662 h 6726051"/>
              <a:gd name="connsiteX0" fmla="*/ 1396980 w 10930276"/>
              <a:gd name="connsiteY0" fmla="*/ 2077662 h 6726051"/>
              <a:gd name="connsiteX1" fmla="*/ 3596026 w 10930276"/>
              <a:gd name="connsiteY1" fmla="*/ 2197185 h 6726051"/>
              <a:gd name="connsiteX2" fmla="*/ 3596026 w 10930276"/>
              <a:gd name="connsiteY2" fmla="*/ 2197185 h 6726051"/>
              <a:gd name="connsiteX3" fmla="*/ 3148351 w 10930276"/>
              <a:gd name="connsiteY3" fmla="*/ 1587585 h 6726051"/>
              <a:gd name="connsiteX4" fmla="*/ 2385122 w 10930276"/>
              <a:gd name="connsiteY4" fmla="*/ 242716 h 6726051"/>
              <a:gd name="connsiteX5" fmla="*/ 4043701 w 10930276"/>
              <a:gd name="connsiteY5" fmla="*/ 1461609 h 6726051"/>
              <a:gd name="connsiteX6" fmla="*/ 5091451 w 10930276"/>
              <a:gd name="connsiteY6" fmla="*/ 2044785 h 6726051"/>
              <a:gd name="connsiteX7" fmla="*/ 5720101 w 10930276"/>
              <a:gd name="connsiteY7" fmla="*/ 1178010 h 6726051"/>
              <a:gd name="connsiteX8" fmla="*/ 5510551 w 10930276"/>
              <a:gd name="connsiteY8" fmla="*/ 82635 h 6726051"/>
              <a:gd name="connsiteX9" fmla="*/ 6672601 w 10930276"/>
              <a:gd name="connsiteY9" fmla="*/ 254085 h 6726051"/>
              <a:gd name="connsiteX10" fmla="*/ 6282076 w 10930276"/>
              <a:gd name="connsiteY10" fmla="*/ 1654260 h 6726051"/>
              <a:gd name="connsiteX11" fmla="*/ 7148851 w 10930276"/>
              <a:gd name="connsiteY11" fmla="*/ 2454360 h 6726051"/>
              <a:gd name="connsiteX12" fmla="*/ 9082426 w 10930276"/>
              <a:gd name="connsiteY12" fmla="*/ 1873335 h 6726051"/>
              <a:gd name="connsiteX13" fmla="*/ 10168276 w 10930276"/>
              <a:gd name="connsiteY13" fmla="*/ 2140035 h 6726051"/>
              <a:gd name="connsiteX14" fmla="*/ 9072901 w 10930276"/>
              <a:gd name="connsiteY14" fmla="*/ 2568660 h 6726051"/>
              <a:gd name="connsiteX15" fmla="*/ 8034676 w 10930276"/>
              <a:gd name="connsiteY15" fmla="*/ 3568785 h 6726051"/>
              <a:gd name="connsiteX16" fmla="*/ 10092076 w 10930276"/>
              <a:gd name="connsiteY16" fmla="*/ 4349835 h 6726051"/>
              <a:gd name="connsiteX17" fmla="*/ 10930276 w 10930276"/>
              <a:gd name="connsiteY17" fmla="*/ 5016585 h 6726051"/>
              <a:gd name="connsiteX18" fmla="*/ 10930276 w 10930276"/>
              <a:gd name="connsiteY18" fmla="*/ 5016585 h 6726051"/>
              <a:gd name="connsiteX19" fmla="*/ 9434851 w 10930276"/>
              <a:gd name="connsiteY19" fmla="*/ 4797510 h 6726051"/>
              <a:gd name="connsiteX20" fmla="*/ 7482226 w 10930276"/>
              <a:gd name="connsiteY20" fmla="*/ 4473660 h 6726051"/>
              <a:gd name="connsiteX21" fmla="*/ 6520201 w 10930276"/>
              <a:gd name="connsiteY21" fmla="*/ 5397585 h 6726051"/>
              <a:gd name="connsiteX22" fmla="*/ 6986926 w 10930276"/>
              <a:gd name="connsiteY22" fmla="*/ 6111960 h 6726051"/>
              <a:gd name="connsiteX23" fmla="*/ 6567826 w 10930276"/>
              <a:gd name="connsiteY23" fmla="*/ 6700974 h 6726051"/>
              <a:gd name="connsiteX24" fmla="*/ 5685381 w 10930276"/>
              <a:gd name="connsiteY24" fmla="*/ 6039755 h 6726051"/>
              <a:gd name="connsiteX25" fmla="*/ 4986676 w 10930276"/>
              <a:gd name="connsiteY25" fmla="*/ 4730835 h 6726051"/>
              <a:gd name="connsiteX26" fmla="*/ 3405526 w 10930276"/>
              <a:gd name="connsiteY26" fmla="*/ 5235660 h 6726051"/>
              <a:gd name="connsiteX27" fmla="*/ 2360849 w 10930276"/>
              <a:gd name="connsiteY27" fmla="*/ 6275421 h 6726051"/>
              <a:gd name="connsiteX28" fmla="*/ 1376701 w 10930276"/>
              <a:gd name="connsiteY28" fmla="*/ 6712035 h 6726051"/>
              <a:gd name="connsiteX29" fmla="*/ 1850186 w 10930276"/>
              <a:gd name="connsiteY29" fmla="*/ 5801629 h 6726051"/>
              <a:gd name="connsiteX30" fmla="*/ 3215026 w 10930276"/>
              <a:gd name="connsiteY30" fmla="*/ 4711785 h 6726051"/>
              <a:gd name="connsiteX31" fmla="*/ 2386351 w 10930276"/>
              <a:gd name="connsiteY31" fmla="*/ 4197435 h 6726051"/>
              <a:gd name="connsiteX32" fmla="*/ 557551 w 10930276"/>
              <a:gd name="connsiteY32" fmla="*/ 4540335 h 6726051"/>
              <a:gd name="connsiteX33" fmla="*/ 43201 w 10930276"/>
              <a:gd name="connsiteY33" fmla="*/ 4035510 h 6726051"/>
              <a:gd name="connsiteX34" fmla="*/ 1481476 w 10930276"/>
              <a:gd name="connsiteY34" fmla="*/ 3806910 h 6726051"/>
              <a:gd name="connsiteX35" fmla="*/ 2538751 w 10930276"/>
              <a:gd name="connsiteY35" fmla="*/ 3511635 h 6726051"/>
              <a:gd name="connsiteX36" fmla="*/ 764030 w 10930276"/>
              <a:gd name="connsiteY36" fmla="*/ 2783128 h 6726051"/>
              <a:gd name="connsiteX37" fmla="*/ 317890 w 10930276"/>
              <a:gd name="connsiteY37" fmla="*/ 2095484 h 6726051"/>
              <a:gd name="connsiteX38" fmla="*/ 1396980 w 10930276"/>
              <a:gd name="connsiteY38" fmla="*/ 2077662 h 6726051"/>
              <a:gd name="connsiteX0" fmla="*/ 1396980 w 10930276"/>
              <a:gd name="connsiteY0" fmla="*/ 2077662 h 6726051"/>
              <a:gd name="connsiteX1" fmla="*/ 3596026 w 10930276"/>
              <a:gd name="connsiteY1" fmla="*/ 2197185 h 6726051"/>
              <a:gd name="connsiteX2" fmla="*/ 3596026 w 10930276"/>
              <a:gd name="connsiteY2" fmla="*/ 2197185 h 6726051"/>
              <a:gd name="connsiteX3" fmla="*/ 3148351 w 10930276"/>
              <a:gd name="connsiteY3" fmla="*/ 1587585 h 6726051"/>
              <a:gd name="connsiteX4" fmla="*/ 2385122 w 10930276"/>
              <a:gd name="connsiteY4" fmla="*/ 242716 h 6726051"/>
              <a:gd name="connsiteX5" fmla="*/ 4043701 w 10930276"/>
              <a:gd name="connsiteY5" fmla="*/ 1461609 h 6726051"/>
              <a:gd name="connsiteX6" fmla="*/ 5091451 w 10930276"/>
              <a:gd name="connsiteY6" fmla="*/ 2044785 h 6726051"/>
              <a:gd name="connsiteX7" fmla="*/ 5720101 w 10930276"/>
              <a:gd name="connsiteY7" fmla="*/ 1178010 h 6726051"/>
              <a:gd name="connsiteX8" fmla="*/ 5510551 w 10930276"/>
              <a:gd name="connsiteY8" fmla="*/ 82635 h 6726051"/>
              <a:gd name="connsiteX9" fmla="*/ 6672601 w 10930276"/>
              <a:gd name="connsiteY9" fmla="*/ 254085 h 6726051"/>
              <a:gd name="connsiteX10" fmla="*/ 6282076 w 10930276"/>
              <a:gd name="connsiteY10" fmla="*/ 1654260 h 6726051"/>
              <a:gd name="connsiteX11" fmla="*/ 7148851 w 10930276"/>
              <a:gd name="connsiteY11" fmla="*/ 2454360 h 6726051"/>
              <a:gd name="connsiteX12" fmla="*/ 9082426 w 10930276"/>
              <a:gd name="connsiteY12" fmla="*/ 1873335 h 6726051"/>
              <a:gd name="connsiteX13" fmla="*/ 10168276 w 10930276"/>
              <a:gd name="connsiteY13" fmla="*/ 2140035 h 6726051"/>
              <a:gd name="connsiteX14" fmla="*/ 9072901 w 10930276"/>
              <a:gd name="connsiteY14" fmla="*/ 2568660 h 6726051"/>
              <a:gd name="connsiteX15" fmla="*/ 8034676 w 10930276"/>
              <a:gd name="connsiteY15" fmla="*/ 3568785 h 6726051"/>
              <a:gd name="connsiteX16" fmla="*/ 10092076 w 10930276"/>
              <a:gd name="connsiteY16" fmla="*/ 4349835 h 6726051"/>
              <a:gd name="connsiteX17" fmla="*/ 10930276 w 10930276"/>
              <a:gd name="connsiteY17" fmla="*/ 5016585 h 6726051"/>
              <a:gd name="connsiteX18" fmla="*/ 10930276 w 10930276"/>
              <a:gd name="connsiteY18" fmla="*/ 5016585 h 6726051"/>
              <a:gd name="connsiteX19" fmla="*/ 9434851 w 10930276"/>
              <a:gd name="connsiteY19" fmla="*/ 4797510 h 6726051"/>
              <a:gd name="connsiteX20" fmla="*/ 7482226 w 10930276"/>
              <a:gd name="connsiteY20" fmla="*/ 4473660 h 6726051"/>
              <a:gd name="connsiteX21" fmla="*/ 6520201 w 10930276"/>
              <a:gd name="connsiteY21" fmla="*/ 5397585 h 6726051"/>
              <a:gd name="connsiteX22" fmla="*/ 6770616 w 10930276"/>
              <a:gd name="connsiteY22" fmla="*/ 6141457 h 6726051"/>
              <a:gd name="connsiteX23" fmla="*/ 6567826 w 10930276"/>
              <a:gd name="connsiteY23" fmla="*/ 6700974 h 6726051"/>
              <a:gd name="connsiteX24" fmla="*/ 5685381 w 10930276"/>
              <a:gd name="connsiteY24" fmla="*/ 6039755 h 6726051"/>
              <a:gd name="connsiteX25" fmla="*/ 4986676 w 10930276"/>
              <a:gd name="connsiteY25" fmla="*/ 4730835 h 6726051"/>
              <a:gd name="connsiteX26" fmla="*/ 3405526 w 10930276"/>
              <a:gd name="connsiteY26" fmla="*/ 5235660 h 6726051"/>
              <a:gd name="connsiteX27" fmla="*/ 2360849 w 10930276"/>
              <a:gd name="connsiteY27" fmla="*/ 6275421 h 6726051"/>
              <a:gd name="connsiteX28" fmla="*/ 1376701 w 10930276"/>
              <a:gd name="connsiteY28" fmla="*/ 6712035 h 6726051"/>
              <a:gd name="connsiteX29" fmla="*/ 1850186 w 10930276"/>
              <a:gd name="connsiteY29" fmla="*/ 5801629 h 6726051"/>
              <a:gd name="connsiteX30" fmla="*/ 3215026 w 10930276"/>
              <a:gd name="connsiteY30" fmla="*/ 4711785 h 6726051"/>
              <a:gd name="connsiteX31" fmla="*/ 2386351 w 10930276"/>
              <a:gd name="connsiteY31" fmla="*/ 4197435 h 6726051"/>
              <a:gd name="connsiteX32" fmla="*/ 557551 w 10930276"/>
              <a:gd name="connsiteY32" fmla="*/ 4540335 h 6726051"/>
              <a:gd name="connsiteX33" fmla="*/ 43201 w 10930276"/>
              <a:gd name="connsiteY33" fmla="*/ 4035510 h 6726051"/>
              <a:gd name="connsiteX34" fmla="*/ 1481476 w 10930276"/>
              <a:gd name="connsiteY34" fmla="*/ 3806910 h 6726051"/>
              <a:gd name="connsiteX35" fmla="*/ 2538751 w 10930276"/>
              <a:gd name="connsiteY35" fmla="*/ 3511635 h 6726051"/>
              <a:gd name="connsiteX36" fmla="*/ 764030 w 10930276"/>
              <a:gd name="connsiteY36" fmla="*/ 2783128 h 6726051"/>
              <a:gd name="connsiteX37" fmla="*/ 317890 w 10930276"/>
              <a:gd name="connsiteY37" fmla="*/ 2095484 h 6726051"/>
              <a:gd name="connsiteX38" fmla="*/ 1396980 w 10930276"/>
              <a:gd name="connsiteY38" fmla="*/ 2077662 h 6726051"/>
              <a:gd name="connsiteX0" fmla="*/ 1396980 w 10930276"/>
              <a:gd name="connsiteY0" fmla="*/ 2077662 h 6726051"/>
              <a:gd name="connsiteX1" fmla="*/ 3596026 w 10930276"/>
              <a:gd name="connsiteY1" fmla="*/ 2197185 h 6726051"/>
              <a:gd name="connsiteX2" fmla="*/ 3596026 w 10930276"/>
              <a:gd name="connsiteY2" fmla="*/ 2197185 h 6726051"/>
              <a:gd name="connsiteX3" fmla="*/ 3148351 w 10930276"/>
              <a:gd name="connsiteY3" fmla="*/ 1587585 h 6726051"/>
              <a:gd name="connsiteX4" fmla="*/ 2385122 w 10930276"/>
              <a:gd name="connsiteY4" fmla="*/ 242716 h 6726051"/>
              <a:gd name="connsiteX5" fmla="*/ 4043701 w 10930276"/>
              <a:gd name="connsiteY5" fmla="*/ 1461609 h 6726051"/>
              <a:gd name="connsiteX6" fmla="*/ 5091451 w 10930276"/>
              <a:gd name="connsiteY6" fmla="*/ 2044785 h 6726051"/>
              <a:gd name="connsiteX7" fmla="*/ 5720101 w 10930276"/>
              <a:gd name="connsiteY7" fmla="*/ 1178010 h 6726051"/>
              <a:gd name="connsiteX8" fmla="*/ 5510551 w 10930276"/>
              <a:gd name="connsiteY8" fmla="*/ 82635 h 6726051"/>
              <a:gd name="connsiteX9" fmla="*/ 6672601 w 10930276"/>
              <a:gd name="connsiteY9" fmla="*/ 254085 h 6726051"/>
              <a:gd name="connsiteX10" fmla="*/ 6282076 w 10930276"/>
              <a:gd name="connsiteY10" fmla="*/ 1654260 h 6726051"/>
              <a:gd name="connsiteX11" fmla="*/ 7148851 w 10930276"/>
              <a:gd name="connsiteY11" fmla="*/ 2454360 h 6726051"/>
              <a:gd name="connsiteX12" fmla="*/ 9082426 w 10930276"/>
              <a:gd name="connsiteY12" fmla="*/ 1873335 h 6726051"/>
              <a:gd name="connsiteX13" fmla="*/ 10168276 w 10930276"/>
              <a:gd name="connsiteY13" fmla="*/ 2140035 h 6726051"/>
              <a:gd name="connsiteX14" fmla="*/ 9072901 w 10930276"/>
              <a:gd name="connsiteY14" fmla="*/ 2568660 h 6726051"/>
              <a:gd name="connsiteX15" fmla="*/ 8034676 w 10930276"/>
              <a:gd name="connsiteY15" fmla="*/ 3568785 h 6726051"/>
              <a:gd name="connsiteX16" fmla="*/ 10092076 w 10930276"/>
              <a:gd name="connsiteY16" fmla="*/ 4349835 h 6726051"/>
              <a:gd name="connsiteX17" fmla="*/ 10930276 w 10930276"/>
              <a:gd name="connsiteY17" fmla="*/ 5016585 h 6726051"/>
              <a:gd name="connsiteX18" fmla="*/ 10930276 w 10930276"/>
              <a:gd name="connsiteY18" fmla="*/ 5016585 h 6726051"/>
              <a:gd name="connsiteX19" fmla="*/ 9434851 w 10930276"/>
              <a:gd name="connsiteY19" fmla="*/ 4797510 h 6726051"/>
              <a:gd name="connsiteX20" fmla="*/ 7482226 w 10930276"/>
              <a:gd name="connsiteY20" fmla="*/ 4473660 h 6726051"/>
              <a:gd name="connsiteX21" fmla="*/ 6520201 w 10930276"/>
              <a:gd name="connsiteY21" fmla="*/ 5397585 h 6726051"/>
              <a:gd name="connsiteX22" fmla="*/ 6770616 w 10930276"/>
              <a:gd name="connsiteY22" fmla="*/ 6141457 h 6726051"/>
              <a:gd name="connsiteX23" fmla="*/ 6567826 w 10930276"/>
              <a:gd name="connsiteY23" fmla="*/ 6700974 h 6726051"/>
              <a:gd name="connsiteX24" fmla="*/ 5685381 w 10930276"/>
              <a:gd name="connsiteY24" fmla="*/ 6039755 h 6726051"/>
              <a:gd name="connsiteX25" fmla="*/ 4986676 w 10930276"/>
              <a:gd name="connsiteY25" fmla="*/ 4730835 h 6726051"/>
              <a:gd name="connsiteX26" fmla="*/ 3405526 w 10930276"/>
              <a:gd name="connsiteY26" fmla="*/ 5235660 h 6726051"/>
              <a:gd name="connsiteX27" fmla="*/ 2360849 w 10930276"/>
              <a:gd name="connsiteY27" fmla="*/ 6275421 h 6726051"/>
              <a:gd name="connsiteX28" fmla="*/ 1376701 w 10930276"/>
              <a:gd name="connsiteY28" fmla="*/ 6712035 h 6726051"/>
              <a:gd name="connsiteX29" fmla="*/ 1850186 w 10930276"/>
              <a:gd name="connsiteY29" fmla="*/ 5801629 h 6726051"/>
              <a:gd name="connsiteX30" fmla="*/ 3215026 w 10930276"/>
              <a:gd name="connsiteY30" fmla="*/ 4711785 h 6726051"/>
              <a:gd name="connsiteX31" fmla="*/ 2386351 w 10930276"/>
              <a:gd name="connsiteY31" fmla="*/ 4197435 h 6726051"/>
              <a:gd name="connsiteX32" fmla="*/ 557551 w 10930276"/>
              <a:gd name="connsiteY32" fmla="*/ 4540335 h 6726051"/>
              <a:gd name="connsiteX33" fmla="*/ 43201 w 10930276"/>
              <a:gd name="connsiteY33" fmla="*/ 4035510 h 6726051"/>
              <a:gd name="connsiteX34" fmla="*/ 1481476 w 10930276"/>
              <a:gd name="connsiteY34" fmla="*/ 3806910 h 6726051"/>
              <a:gd name="connsiteX35" fmla="*/ 2538751 w 10930276"/>
              <a:gd name="connsiteY35" fmla="*/ 3511635 h 6726051"/>
              <a:gd name="connsiteX36" fmla="*/ 764030 w 10930276"/>
              <a:gd name="connsiteY36" fmla="*/ 2783128 h 6726051"/>
              <a:gd name="connsiteX37" fmla="*/ 317890 w 10930276"/>
              <a:gd name="connsiteY37" fmla="*/ 2095484 h 6726051"/>
              <a:gd name="connsiteX38" fmla="*/ 1396980 w 10930276"/>
              <a:gd name="connsiteY38" fmla="*/ 2077662 h 6726051"/>
              <a:gd name="connsiteX0" fmla="*/ 1396980 w 10930276"/>
              <a:gd name="connsiteY0" fmla="*/ 2077662 h 6726051"/>
              <a:gd name="connsiteX1" fmla="*/ 3596026 w 10930276"/>
              <a:gd name="connsiteY1" fmla="*/ 2197185 h 6726051"/>
              <a:gd name="connsiteX2" fmla="*/ 3596026 w 10930276"/>
              <a:gd name="connsiteY2" fmla="*/ 2197185 h 6726051"/>
              <a:gd name="connsiteX3" fmla="*/ 3148351 w 10930276"/>
              <a:gd name="connsiteY3" fmla="*/ 1587585 h 6726051"/>
              <a:gd name="connsiteX4" fmla="*/ 2385122 w 10930276"/>
              <a:gd name="connsiteY4" fmla="*/ 242716 h 6726051"/>
              <a:gd name="connsiteX5" fmla="*/ 4043701 w 10930276"/>
              <a:gd name="connsiteY5" fmla="*/ 1461609 h 6726051"/>
              <a:gd name="connsiteX6" fmla="*/ 5091451 w 10930276"/>
              <a:gd name="connsiteY6" fmla="*/ 2044785 h 6726051"/>
              <a:gd name="connsiteX7" fmla="*/ 5720101 w 10930276"/>
              <a:gd name="connsiteY7" fmla="*/ 1178010 h 6726051"/>
              <a:gd name="connsiteX8" fmla="*/ 5510551 w 10930276"/>
              <a:gd name="connsiteY8" fmla="*/ 82635 h 6726051"/>
              <a:gd name="connsiteX9" fmla="*/ 6672601 w 10930276"/>
              <a:gd name="connsiteY9" fmla="*/ 254085 h 6726051"/>
              <a:gd name="connsiteX10" fmla="*/ 6282076 w 10930276"/>
              <a:gd name="connsiteY10" fmla="*/ 1654260 h 6726051"/>
              <a:gd name="connsiteX11" fmla="*/ 7148851 w 10930276"/>
              <a:gd name="connsiteY11" fmla="*/ 2454360 h 6726051"/>
              <a:gd name="connsiteX12" fmla="*/ 9082426 w 10930276"/>
              <a:gd name="connsiteY12" fmla="*/ 1873335 h 6726051"/>
              <a:gd name="connsiteX13" fmla="*/ 10168276 w 10930276"/>
              <a:gd name="connsiteY13" fmla="*/ 2140035 h 6726051"/>
              <a:gd name="connsiteX14" fmla="*/ 9072901 w 10930276"/>
              <a:gd name="connsiteY14" fmla="*/ 2568660 h 6726051"/>
              <a:gd name="connsiteX15" fmla="*/ 8034676 w 10930276"/>
              <a:gd name="connsiteY15" fmla="*/ 3568785 h 6726051"/>
              <a:gd name="connsiteX16" fmla="*/ 10092076 w 10930276"/>
              <a:gd name="connsiteY16" fmla="*/ 4349835 h 6726051"/>
              <a:gd name="connsiteX17" fmla="*/ 10930276 w 10930276"/>
              <a:gd name="connsiteY17" fmla="*/ 5016585 h 6726051"/>
              <a:gd name="connsiteX18" fmla="*/ 10930276 w 10930276"/>
              <a:gd name="connsiteY18" fmla="*/ 5016585 h 6726051"/>
              <a:gd name="connsiteX19" fmla="*/ 9434851 w 10930276"/>
              <a:gd name="connsiteY19" fmla="*/ 4797510 h 6726051"/>
              <a:gd name="connsiteX20" fmla="*/ 7482226 w 10930276"/>
              <a:gd name="connsiteY20" fmla="*/ 4473660 h 6726051"/>
              <a:gd name="connsiteX21" fmla="*/ 6569362 w 10930276"/>
              <a:gd name="connsiteY21" fmla="*/ 4856810 h 6726051"/>
              <a:gd name="connsiteX22" fmla="*/ 6770616 w 10930276"/>
              <a:gd name="connsiteY22" fmla="*/ 6141457 h 6726051"/>
              <a:gd name="connsiteX23" fmla="*/ 6567826 w 10930276"/>
              <a:gd name="connsiteY23" fmla="*/ 6700974 h 6726051"/>
              <a:gd name="connsiteX24" fmla="*/ 5685381 w 10930276"/>
              <a:gd name="connsiteY24" fmla="*/ 6039755 h 6726051"/>
              <a:gd name="connsiteX25" fmla="*/ 4986676 w 10930276"/>
              <a:gd name="connsiteY25" fmla="*/ 4730835 h 6726051"/>
              <a:gd name="connsiteX26" fmla="*/ 3405526 w 10930276"/>
              <a:gd name="connsiteY26" fmla="*/ 5235660 h 6726051"/>
              <a:gd name="connsiteX27" fmla="*/ 2360849 w 10930276"/>
              <a:gd name="connsiteY27" fmla="*/ 6275421 h 6726051"/>
              <a:gd name="connsiteX28" fmla="*/ 1376701 w 10930276"/>
              <a:gd name="connsiteY28" fmla="*/ 6712035 h 6726051"/>
              <a:gd name="connsiteX29" fmla="*/ 1850186 w 10930276"/>
              <a:gd name="connsiteY29" fmla="*/ 5801629 h 6726051"/>
              <a:gd name="connsiteX30" fmla="*/ 3215026 w 10930276"/>
              <a:gd name="connsiteY30" fmla="*/ 4711785 h 6726051"/>
              <a:gd name="connsiteX31" fmla="*/ 2386351 w 10930276"/>
              <a:gd name="connsiteY31" fmla="*/ 4197435 h 6726051"/>
              <a:gd name="connsiteX32" fmla="*/ 557551 w 10930276"/>
              <a:gd name="connsiteY32" fmla="*/ 4540335 h 6726051"/>
              <a:gd name="connsiteX33" fmla="*/ 43201 w 10930276"/>
              <a:gd name="connsiteY33" fmla="*/ 4035510 h 6726051"/>
              <a:gd name="connsiteX34" fmla="*/ 1481476 w 10930276"/>
              <a:gd name="connsiteY34" fmla="*/ 3806910 h 6726051"/>
              <a:gd name="connsiteX35" fmla="*/ 2538751 w 10930276"/>
              <a:gd name="connsiteY35" fmla="*/ 3511635 h 6726051"/>
              <a:gd name="connsiteX36" fmla="*/ 764030 w 10930276"/>
              <a:gd name="connsiteY36" fmla="*/ 2783128 h 6726051"/>
              <a:gd name="connsiteX37" fmla="*/ 317890 w 10930276"/>
              <a:gd name="connsiteY37" fmla="*/ 2095484 h 6726051"/>
              <a:gd name="connsiteX38" fmla="*/ 1396980 w 10930276"/>
              <a:gd name="connsiteY38" fmla="*/ 2077662 h 6726051"/>
              <a:gd name="connsiteX0" fmla="*/ 1396980 w 10930276"/>
              <a:gd name="connsiteY0" fmla="*/ 2077662 h 6726051"/>
              <a:gd name="connsiteX1" fmla="*/ 3596026 w 10930276"/>
              <a:gd name="connsiteY1" fmla="*/ 2197185 h 6726051"/>
              <a:gd name="connsiteX2" fmla="*/ 3596026 w 10930276"/>
              <a:gd name="connsiteY2" fmla="*/ 2197185 h 6726051"/>
              <a:gd name="connsiteX3" fmla="*/ 3148351 w 10930276"/>
              <a:gd name="connsiteY3" fmla="*/ 1587585 h 6726051"/>
              <a:gd name="connsiteX4" fmla="*/ 2385122 w 10930276"/>
              <a:gd name="connsiteY4" fmla="*/ 242716 h 6726051"/>
              <a:gd name="connsiteX5" fmla="*/ 4043701 w 10930276"/>
              <a:gd name="connsiteY5" fmla="*/ 1461609 h 6726051"/>
              <a:gd name="connsiteX6" fmla="*/ 5091451 w 10930276"/>
              <a:gd name="connsiteY6" fmla="*/ 2044785 h 6726051"/>
              <a:gd name="connsiteX7" fmla="*/ 5720101 w 10930276"/>
              <a:gd name="connsiteY7" fmla="*/ 1178010 h 6726051"/>
              <a:gd name="connsiteX8" fmla="*/ 5510551 w 10930276"/>
              <a:gd name="connsiteY8" fmla="*/ 82635 h 6726051"/>
              <a:gd name="connsiteX9" fmla="*/ 6672601 w 10930276"/>
              <a:gd name="connsiteY9" fmla="*/ 254085 h 6726051"/>
              <a:gd name="connsiteX10" fmla="*/ 6282076 w 10930276"/>
              <a:gd name="connsiteY10" fmla="*/ 1654260 h 6726051"/>
              <a:gd name="connsiteX11" fmla="*/ 7148851 w 10930276"/>
              <a:gd name="connsiteY11" fmla="*/ 2454360 h 6726051"/>
              <a:gd name="connsiteX12" fmla="*/ 9082426 w 10930276"/>
              <a:gd name="connsiteY12" fmla="*/ 1873335 h 6726051"/>
              <a:gd name="connsiteX13" fmla="*/ 10168276 w 10930276"/>
              <a:gd name="connsiteY13" fmla="*/ 2140035 h 6726051"/>
              <a:gd name="connsiteX14" fmla="*/ 9072901 w 10930276"/>
              <a:gd name="connsiteY14" fmla="*/ 2568660 h 6726051"/>
              <a:gd name="connsiteX15" fmla="*/ 8034676 w 10930276"/>
              <a:gd name="connsiteY15" fmla="*/ 3568785 h 6726051"/>
              <a:gd name="connsiteX16" fmla="*/ 10092076 w 10930276"/>
              <a:gd name="connsiteY16" fmla="*/ 4349835 h 6726051"/>
              <a:gd name="connsiteX17" fmla="*/ 10930276 w 10930276"/>
              <a:gd name="connsiteY17" fmla="*/ 5016585 h 6726051"/>
              <a:gd name="connsiteX18" fmla="*/ 10930276 w 10930276"/>
              <a:gd name="connsiteY18" fmla="*/ 5016585 h 6726051"/>
              <a:gd name="connsiteX19" fmla="*/ 9434851 w 10930276"/>
              <a:gd name="connsiteY19" fmla="*/ 5377613 h 6726051"/>
              <a:gd name="connsiteX20" fmla="*/ 7482226 w 10930276"/>
              <a:gd name="connsiteY20" fmla="*/ 4473660 h 6726051"/>
              <a:gd name="connsiteX21" fmla="*/ 6569362 w 10930276"/>
              <a:gd name="connsiteY21" fmla="*/ 4856810 h 6726051"/>
              <a:gd name="connsiteX22" fmla="*/ 6770616 w 10930276"/>
              <a:gd name="connsiteY22" fmla="*/ 6141457 h 6726051"/>
              <a:gd name="connsiteX23" fmla="*/ 6567826 w 10930276"/>
              <a:gd name="connsiteY23" fmla="*/ 6700974 h 6726051"/>
              <a:gd name="connsiteX24" fmla="*/ 5685381 w 10930276"/>
              <a:gd name="connsiteY24" fmla="*/ 6039755 h 6726051"/>
              <a:gd name="connsiteX25" fmla="*/ 4986676 w 10930276"/>
              <a:gd name="connsiteY25" fmla="*/ 4730835 h 6726051"/>
              <a:gd name="connsiteX26" fmla="*/ 3405526 w 10930276"/>
              <a:gd name="connsiteY26" fmla="*/ 5235660 h 6726051"/>
              <a:gd name="connsiteX27" fmla="*/ 2360849 w 10930276"/>
              <a:gd name="connsiteY27" fmla="*/ 6275421 h 6726051"/>
              <a:gd name="connsiteX28" fmla="*/ 1376701 w 10930276"/>
              <a:gd name="connsiteY28" fmla="*/ 6712035 h 6726051"/>
              <a:gd name="connsiteX29" fmla="*/ 1850186 w 10930276"/>
              <a:gd name="connsiteY29" fmla="*/ 5801629 h 6726051"/>
              <a:gd name="connsiteX30" fmla="*/ 3215026 w 10930276"/>
              <a:gd name="connsiteY30" fmla="*/ 4711785 h 6726051"/>
              <a:gd name="connsiteX31" fmla="*/ 2386351 w 10930276"/>
              <a:gd name="connsiteY31" fmla="*/ 4197435 h 6726051"/>
              <a:gd name="connsiteX32" fmla="*/ 557551 w 10930276"/>
              <a:gd name="connsiteY32" fmla="*/ 4540335 h 6726051"/>
              <a:gd name="connsiteX33" fmla="*/ 43201 w 10930276"/>
              <a:gd name="connsiteY33" fmla="*/ 4035510 h 6726051"/>
              <a:gd name="connsiteX34" fmla="*/ 1481476 w 10930276"/>
              <a:gd name="connsiteY34" fmla="*/ 3806910 h 6726051"/>
              <a:gd name="connsiteX35" fmla="*/ 2538751 w 10930276"/>
              <a:gd name="connsiteY35" fmla="*/ 3511635 h 6726051"/>
              <a:gd name="connsiteX36" fmla="*/ 764030 w 10930276"/>
              <a:gd name="connsiteY36" fmla="*/ 2783128 h 6726051"/>
              <a:gd name="connsiteX37" fmla="*/ 317890 w 10930276"/>
              <a:gd name="connsiteY37" fmla="*/ 2095484 h 6726051"/>
              <a:gd name="connsiteX38" fmla="*/ 1396980 w 10930276"/>
              <a:gd name="connsiteY38" fmla="*/ 2077662 h 6726051"/>
              <a:gd name="connsiteX0" fmla="*/ 1396980 w 10930276"/>
              <a:gd name="connsiteY0" fmla="*/ 2077662 h 6726051"/>
              <a:gd name="connsiteX1" fmla="*/ 3596026 w 10930276"/>
              <a:gd name="connsiteY1" fmla="*/ 2197185 h 6726051"/>
              <a:gd name="connsiteX2" fmla="*/ 3596026 w 10930276"/>
              <a:gd name="connsiteY2" fmla="*/ 2197185 h 6726051"/>
              <a:gd name="connsiteX3" fmla="*/ 3148351 w 10930276"/>
              <a:gd name="connsiteY3" fmla="*/ 1587585 h 6726051"/>
              <a:gd name="connsiteX4" fmla="*/ 2385122 w 10930276"/>
              <a:gd name="connsiteY4" fmla="*/ 242716 h 6726051"/>
              <a:gd name="connsiteX5" fmla="*/ 4043701 w 10930276"/>
              <a:gd name="connsiteY5" fmla="*/ 1461609 h 6726051"/>
              <a:gd name="connsiteX6" fmla="*/ 5091451 w 10930276"/>
              <a:gd name="connsiteY6" fmla="*/ 2044785 h 6726051"/>
              <a:gd name="connsiteX7" fmla="*/ 5720101 w 10930276"/>
              <a:gd name="connsiteY7" fmla="*/ 1178010 h 6726051"/>
              <a:gd name="connsiteX8" fmla="*/ 5510551 w 10930276"/>
              <a:gd name="connsiteY8" fmla="*/ 82635 h 6726051"/>
              <a:gd name="connsiteX9" fmla="*/ 6672601 w 10930276"/>
              <a:gd name="connsiteY9" fmla="*/ 254085 h 6726051"/>
              <a:gd name="connsiteX10" fmla="*/ 6282076 w 10930276"/>
              <a:gd name="connsiteY10" fmla="*/ 1654260 h 6726051"/>
              <a:gd name="connsiteX11" fmla="*/ 7148851 w 10930276"/>
              <a:gd name="connsiteY11" fmla="*/ 2454360 h 6726051"/>
              <a:gd name="connsiteX12" fmla="*/ 9082426 w 10930276"/>
              <a:gd name="connsiteY12" fmla="*/ 1873335 h 6726051"/>
              <a:gd name="connsiteX13" fmla="*/ 10168276 w 10930276"/>
              <a:gd name="connsiteY13" fmla="*/ 2140035 h 6726051"/>
              <a:gd name="connsiteX14" fmla="*/ 9072901 w 10930276"/>
              <a:gd name="connsiteY14" fmla="*/ 2568660 h 6726051"/>
              <a:gd name="connsiteX15" fmla="*/ 8034676 w 10930276"/>
              <a:gd name="connsiteY15" fmla="*/ 3568785 h 6726051"/>
              <a:gd name="connsiteX16" fmla="*/ 10092076 w 10930276"/>
              <a:gd name="connsiteY16" fmla="*/ 4349835 h 6726051"/>
              <a:gd name="connsiteX17" fmla="*/ 10930276 w 10930276"/>
              <a:gd name="connsiteY17" fmla="*/ 5016585 h 6726051"/>
              <a:gd name="connsiteX18" fmla="*/ 10900779 w 10930276"/>
              <a:gd name="connsiteY18" fmla="*/ 5537695 h 6726051"/>
              <a:gd name="connsiteX19" fmla="*/ 9434851 w 10930276"/>
              <a:gd name="connsiteY19" fmla="*/ 5377613 h 6726051"/>
              <a:gd name="connsiteX20" fmla="*/ 7482226 w 10930276"/>
              <a:gd name="connsiteY20" fmla="*/ 4473660 h 6726051"/>
              <a:gd name="connsiteX21" fmla="*/ 6569362 w 10930276"/>
              <a:gd name="connsiteY21" fmla="*/ 4856810 h 6726051"/>
              <a:gd name="connsiteX22" fmla="*/ 6770616 w 10930276"/>
              <a:gd name="connsiteY22" fmla="*/ 6141457 h 6726051"/>
              <a:gd name="connsiteX23" fmla="*/ 6567826 w 10930276"/>
              <a:gd name="connsiteY23" fmla="*/ 6700974 h 6726051"/>
              <a:gd name="connsiteX24" fmla="*/ 5685381 w 10930276"/>
              <a:gd name="connsiteY24" fmla="*/ 6039755 h 6726051"/>
              <a:gd name="connsiteX25" fmla="*/ 4986676 w 10930276"/>
              <a:gd name="connsiteY25" fmla="*/ 4730835 h 6726051"/>
              <a:gd name="connsiteX26" fmla="*/ 3405526 w 10930276"/>
              <a:gd name="connsiteY26" fmla="*/ 5235660 h 6726051"/>
              <a:gd name="connsiteX27" fmla="*/ 2360849 w 10930276"/>
              <a:gd name="connsiteY27" fmla="*/ 6275421 h 6726051"/>
              <a:gd name="connsiteX28" fmla="*/ 1376701 w 10930276"/>
              <a:gd name="connsiteY28" fmla="*/ 6712035 h 6726051"/>
              <a:gd name="connsiteX29" fmla="*/ 1850186 w 10930276"/>
              <a:gd name="connsiteY29" fmla="*/ 5801629 h 6726051"/>
              <a:gd name="connsiteX30" fmla="*/ 3215026 w 10930276"/>
              <a:gd name="connsiteY30" fmla="*/ 4711785 h 6726051"/>
              <a:gd name="connsiteX31" fmla="*/ 2386351 w 10930276"/>
              <a:gd name="connsiteY31" fmla="*/ 4197435 h 6726051"/>
              <a:gd name="connsiteX32" fmla="*/ 557551 w 10930276"/>
              <a:gd name="connsiteY32" fmla="*/ 4540335 h 6726051"/>
              <a:gd name="connsiteX33" fmla="*/ 43201 w 10930276"/>
              <a:gd name="connsiteY33" fmla="*/ 4035510 h 6726051"/>
              <a:gd name="connsiteX34" fmla="*/ 1481476 w 10930276"/>
              <a:gd name="connsiteY34" fmla="*/ 3806910 h 6726051"/>
              <a:gd name="connsiteX35" fmla="*/ 2538751 w 10930276"/>
              <a:gd name="connsiteY35" fmla="*/ 3511635 h 6726051"/>
              <a:gd name="connsiteX36" fmla="*/ 764030 w 10930276"/>
              <a:gd name="connsiteY36" fmla="*/ 2783128 h 6726051"/>
              <a:gd name="connsiteX37" fmla="*/ 317890 w 10930276"/>
              <a:gd name="connsiteY37" fmla="*/ 2095484 h 6726051"/>
              <a:gd name="connsiteX38" fmla="*/ 1396980 w 10930276"/>
              <a:gd name="connsiteY38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148351 w 11063771"/>
              <a:gd name="connsiteY3" fmla="*/ 1587585 h 6726051"/>
              <a:gd name="connsiteX4" fmla="*/ 2385122 w 11063771"/>
              <a:gd name="connsiteY4" fmla="*/ 242716 h 6726051"/>
              <a:gd name="connsiteX5" fmla="*/ 4043701 w 11063771"/>
              <a:gd name="connsiteY5" fmla="*/ 1461609 h 6726051"/>
              <a:gd name="connsiteX6" fmla="*/ 5091451 w 11063771"/>
              <a:gd name="connsiteY6" fmla="*/ 2044785 h 6726051"/>
              <a:gd name="connsiteX7" fmla="*/ 5720101 w 11063771"/>
              <a:gd name="connsiteY7" fmla="*/ 1178010 h 6726051"/>
              <a:gd name="connsiteX8" fmla="*/ 5510551 w 11063771"/>
              <a:gd name="connsiteY8" fmla="*/ 82635 h 6726051"/>
              <a:gd name="connsiteX9" fmla="*/ 6672601 w 11063771"/>
              <a:gd name="connsiteY9" fmla="*/ 254085 h 6726051"/>
              <a:gd name="connsiteX10" fmla="*/ 6282076 w 11063771"/>
              <a:gd name="connsiteY10" fmla="*/ 1654260 h 6726051"/>
              <a:gd name="connsiteX11" fmla="*/ 7148851 w 11063771"/>
              <a:gd name="connsiteY11" fmla="*/ 2454360 h 6726051"/>
              <a:gd name="connsiteX12" fmla="*/ 9082426 w 11063771"/>
              <a:gd name="connsiteY12" fmla="*/ 1873335 h 6726051"/>
              <a:gd name="connsiteX13" fmla="*/ 10168276 w 11063771"/>
              <a:gd name="connsiteY13" fmla="*/ 2140035 h 6726051"/>
              <a:gd name="connsiteX14" fmla="*/ 9072901 w 11063771"/>
              <a:gd name="connsiteY14" fmla="*/ 2568660 h 6726051"/>
              <a:gd name="connsiteX15" fmla="*/ 8034676 w 11063771"/>
              <a:gd name="connsiteY15" fmla="*/ 3568785 h 6726051"/>
              <a:gd name="connsiteX16" fmla="*/ 10092076 w 11063771"/>
              <a:gd name="connsiteY16" fmla="*/ 4349835 h 6726051"/>
              <a:gd name="connsiteX17" fmla="*/ 10930276 w 11063771"/>
              <a:gd name="connsiteY17" fmla="*/ 5016585 h 6726051"/>
              <a:gd name="connsiteX18" fmla="*/ 10900779 w 11063771"/>
              <a:gd name="connsiteY18" fmla="*/ 5537695 h 6726051"/>
              <a:gd name="connsiteX19" fmla="*/ 9434851 w 11063771"/>
              <a:gd name="connsiteY19" fmla="*/ 5377613 h 6726051"/>
              <a:gd name="connsiteX20" fmla="*/ 7482226 w 11063771"/>
              <a:gd name="connsiteY20" fmla="*/ 4473660 h 6726051"/>
              <a:gd name="connsiteX21" fmla="*/ 6569362 w 11063771"/>
              <a:gd name="connsiteY21" fmla="*/ 4856810 h 6726051"/>
              <a:gd name="connsiteX22" fmla="*/ 6770616 w 11063771"/>
              <a:gd name="connsiteY22" fmla="*/ 6141457 h 6726051"/>
              <a:gd name="connsiteX23" fmla="*/ 6567826 w 11063771"/>
              <a:gd name="connsiteY23" fmla="*/ 6700974 h 6726051"/>
              <a:gd name="connsiteX24" fmla="*/ 5685381 w 11063771"/>
              <a:gd name="connsiteY24" fmla="*/ 6039755 h 6726051"/>
              <a:gd name="connsiteX25" fmla="*/ 4986676 w 11063771"/>
              <a:gd name="connsiteY25" fmla="*/ 4730835 h 6726051"/>
              <a:gd name="connsiteX26" fmla="*/ 3405526 w 11063771"/>
              <a:gd name="connsiteY26" fmla="*/ 5235660 h 6726051"/>
              <a:gd name="connsiteX27" fmla="*/ 2360849 w 11063771"/>
              <a:gd name="connsiteY27" fmla="*/ 6275421 h 6726051"/>
              <a:gd name="connsiteX28" fmla="*/ 1376701 w 11063771"/>
              <a:gd name="connsiteY28" fmla="*/ 6712035 h 6726051"/>
              <a:gd name="connsiteX29" fmla="*/ 1850186 w 11063771"/>
              <a:gd name="connsiteY29" fmla="*/ 5801629 h 6726051"/>
              <a:gd name="connsiteX30" fmla="*/ 3215026 w 11063771"/>
              <a:gd name="connsiteY30" fmla="*/ 4711785 h 6726051"/>
              <a:gd name="connsiteX31" fmla="*/ 2386351 w 11063771"/>
              <a:gd name="connsiteY31" fmla="*/ 4197435 h 6726051"/>
              <a:gd name="connsiteX32" fmla="*/ 557551 w 11063771"/>
              <a:gd name="connsiteY32" fmla="*/ 4540335 h 6726051"/>
              <a:gd name="connsiteX33" fmla="*/ 43201 w 11063771"/>
              <a:gd name="connsiteY33" fmla="*/ 4035510 h 6726051"/>
              <a:gd name="connsiteX34" fmla="*/ 1481476 w 11063771"/>
              <a:gd name="connsiteY34" fmla="*/ 3806910 h 6726051"/>
              <a:gd name="connsiteX35" fmla="*/ 2538751 w 11063771"/>
              <a:gd name="connsiteY35" fmla="*/ 3511635 h 6726051"/>
              <a:gd name="connsiteX36" fmla="*/ 764030 w 11063771"/>
              <a:gd name="connsiteY36" fmla="*/ 2783128 h 6726051"/>
              <a:gd name="connsiteX37" fmla="*/ 317890 w 11063771"/>
              <a:gd name="connsiteY37" fmla="*/ 2095484 h 6726051"/>
              <a:gd name="connsiteX38" fmla="*/ 1396980 w 11063771"/>
              <a:gd name="connsiteY38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148351 w 11063771"/>
              <a:gd name="connsiteY3" fmla="*/ 1587585 h 6726051"/>
              <a:gd name="connsiteX4" fmla="*/ 2385122 w 11063771"/>
              <a:gd name="connsiteY4" fmla="*/ 242716 h 6726051"/>
              <a:gd name="connsiteX5" fmla="*/ 4043701 w 11063771"/>
              <a:gd name="connsiteY5" fmla="*/ 1461609 h 6726051"/>
              <a:gd name="connsiteX6" fmla="*/ 5091451 w 11063771"/>
              <a:gd name="connsiteY6" fmla="*/ 2044785 h 6726051"/>
              <a:gd name="connsiteX7" fmla="*/ 5720101 w 11063771"/>
              <a:gd name="connsiteY7" fmla="*/ 1178010 h 6726051"/>
              <a:gd name="connsiteX8" fmla="*/ 5510551 w 11063771"/>
              <a:gd name="connsiteY8" fmla="*/ 82635 h 6726051"/>
              <a:gd name="connsiteX9" fmla="*/ 6672601 w 11063771"/>
              <a:gd name="connsiteY9" fmla="*/ 254085 h 6726051"/>
              <a:gd name="connsiteX10" fmla="*/ 6282076 w 11063771"/>
              <a:gd name="connsiteY10" fmla="*/ 1654260 h 6726051"/>
              <a:gd name="connsiteX11" fmla="*/ 7148851 w 11063771"/>
              <a:gd name="connsiteY11" fmla="*/ 2454360 h 6726051"/>
              <a:gd name="connsiteX12" fmla="*/ 9082426 w 11063771"/>
              <a:gd name="connsiteY12" fmla="*/ 1873335 h 6726051"/>
              <a:gd name="connsiteX13" fmla="*/ 10168276 w 11063771"/>
              <a:gd name="connsiteY13" fmla="*/ 2140035 h 6726051"/>
              <a:gd name="connsiteX14" fmla="*/ 9072901 w 11063771"/>
              <a:gd name="connsiteY14" fmla="*/ 2568660 h 6726051"/>
              <a:gd name="connsiteX15" fmla="*/ 8034676 w 11063771"/>
              <a:gd name="connsiteY15" fmla="*/ 3568785 h 6726051"/>
              <a:gd name="connsiteX16" fmla="*/ 10092076 w 11063771"/>
              <a:gd name="connsiteY16" fmla="*/ 4349835 h 6726051"/>
              <a:gd name="connsiteX17" fmla="*/ 10930276 w 11063771"/>
              <a:gd name="connsiteY17" fmla="*/ 5016585 h 6726051"/>
              <a:gd name="connsiteX18" fmla="*/ 10900779 w 11063771"/>
              <a:gd name="connsiteY18" fmla="*/ 5537695 h 6726051"/>
              <a:gd name="connsiteX19" fmla="*/ 9434851 w 11063771"/>
              <a:gd name="connsiteY19" fmla="*/ 5377613 h 6726051"/>
              <a:gd name="connsiteX20" fmla="*/ 7482226 w 11063771"/>
              <a:gd name="connsiteY20" fmla="*/ 4473660 h 6726051"/>
              <a:gd name="connsiteX21" fmla="*/ 6569362 w 11063771"/>
              <a:gd name="connsiteY21" fmla="*/ 4856810 h 6726051"/>
              <a:gd name="connsiteX22" fmla="*/ 6770616 w 11063771"/>
              <a:gd name="connsiteY22" fmla="*/ 6141457 h 6726051"/>
              <a:gd name="connsiteX23" fmla="*/ 6567826 w 11063771"/>
              <a:gd name="connsiteY23" fmla="*/ 6700974 h 6726051"/>
              <a:gd name="connsiteX24" fmla="*/ 5685381 w 11063771"/>
              <a:gd name="connsiteY24" fmla="*/ 6039755 h 6726051"/>
              <a:gd name="connsiteX25" fmla="*/ 4986676 w 11063771"/>
              <a:gd name="connsiteY25" fmla="*/ 4730835 h 6726051"/>
              <a:gd name="connsiteX26" fmla="*/ 3405526 w 11063771"/>
              <a:gd name="connsiteY26" fmla="*/ 5235660 h 6726051"/>
              <a:gd name="connsiteX27" fmla="*/ 2360849 w 11063771"/>
              <a:gd name="connsiteY27" fmla="*/ 6275421 h 6726051"/>
              <a:gd name="connsiteX28" fmla="*/ 1376701 w 11063771"/>
              <a:gd name="connsiteY28" fmla="*/ 6712035 h 6726051"/>
              <a:gd name="connsiteX29" fmla="*/ 1850186 w 11063771"/>
              <a:gd name="connsiteY29" fmla="*/ 5801629 h 6726051"/>
              <a:gd name="connsiteX30" fmla="*/ 3215026 w 11063771"/>
              <a:gd name="connsiteY30" fmla="*/ 4711785 h 6726051"/>
              <a:gd name="connsiteX31" fmla="*/ 2386351 w 11063771"/>
              <a:gd name="connsiteY31" fmla="*/ 4197435 h 6726051"/>
              <a:gd name="connsiteX32" fmla="*/ 557551 w 11063771"/>
              <a:gd name="connsiteY32" fmla="*/ 4540335 h 6726051"/>
              <a:gd name="connsiteX33" fmla="*/ 43201 w 11063771"/>
              <a:gd name="connsiteY33" fmla="*/ 4035510 h 6726051"/>
              <a:gd name="connsiteX34" fmla="*/ 1481476 w 11063771"/>
              <a:gd name="connsiteY34" fmla="*/ 3806910 h 6726051"/>
              <a:gd name="connsiteX35" fmla="*/ 2538751 w 11063771"/>
              <a:gd name="connsiteY35" fmla="*/ 3511635 h 6726051"/>
              <a:gd name="connsiteX36" fmla="*/ 764030 w 11063771"/>
              <a:gd name="connsiteY36" fmla="*/ 2783128 h 6726051"/>
              <a:gd name="connsiteX37" fmla="*/ 317890 w 11063771"/>
              <a:gd name="connsiteY37" fmla="*/ 2095484 h 6726051"/>
              <a:gd name="connsiteX38" fmla="*/ 1396980 w 11063771"/>
              <a:gd name="connsiteY38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148351 w 11063771"/>
              <a:gd name="connsiteY3" fmla="*/ 1587585 h 6726051"/>
              <a:gd name="connsiteX4" fmla="*/ 2385122 w 11063771"/>
              <a:gd name="connsiteY4" fmla="*/ 242716 h 6726051"/>
              <a:gd name="connsiteX5" fmla="*/ 4043701 w 11063771"/>
              <a:gd name="connsiteY5" fmla="*/ 1461609 h 6726051"/>
              <a:gd name="connsiteX6" fmla="*/ 5091451 w 11063771"/>
              <a:gd name="connsiteY6" fmla="*/ 2044785 h 6726051"/>
              <a:gd name="connsiteX7" fmla="*/ 5720101 w 11063771"/>
              <a:gd name="connsiteY7" fmla="*/ 1178010 h 6726051"/>
              <a:gd name="connsiteX8" fmla="*/ 5510551 w 11063771"/>
              <a:gd name="connsiteY8" fmla="*/ 82635 h 6726051"/>
              <a:gd name="connsiteX9" fmla="*/ 6672601 w 11063771"/>
              <a:gd name="connsiteY9" fmla="*/ 254085 h 6726051"/>
              <a:gd name="connsiteX10" fmla="*/ 6282076 w 11063771"/>
              <a:gd name="connsiteY10" fmla="*/ 1654260 h 6726051"/>
              <a:gd name="connsiteX11" fmla="*/ 7148851 w 11063771"/>
              <a:gd name="connsiteY11" fmla="*/ 2454360 h 6726051"/>
              <a:gd name="connsiteX12" fmla="*/ 9082426 w 11063771"/>
              <a:gd name="connsiteY12" fmla="*/ 1873335 h 6726051"/>
              <a:gd name="connsiteX13" fmla="*/ 9932302 w 11063771"/>
              <a:gd name="connsiteY13" fmla="*/ 1835235 h 6726051"/>
              <a:gd name="connsiteX14" fmla="*/ 9072901 w 11063771"/>
              <a:gd name="connsiteY14" fmla="*/ 2568660 h 6726051"/>
              <a:gd name="connsiteX15" fmla="*/ 8034676 w 11063771"/>
              <a:gd name="connsiteY15" fmla="*/ 3568785 h 6726051"/>
              <a:gd name="connsiteX16" fmla="*/ 10092076 w 11063771"/>
              <a:gd name="connsiteY16" fmla="*/ 4349835 h 6726051"/>
              <a:gd name="connsiteX17" fmla="*/ 10930276 w 11063771"/>
              <a:gd name="connsiteY17" fmla="*/ 5016585 h 6726051"/>
              <a:gd name="connsiteX18" fmla="*/ 10900779 w 11063771"/>
              <a:gd name="connsiteY18" fmla="*/ 5537695 h 6726051"/>
              <a:gd name="connsiteX19" fmla="*/ 9434851 w 11063771"/>
              <a:gd name="connsiteY19" fmla="*/ 5377613 h 6726051"/>
              <a:gd name="connsiteX20" fmla="*/ 7482226 w 11063771"/>
              <a:gd name="connsiteY20" fmla="*/ 4473660 h 6726051"/>
              <a:gd name="connsiteX21" fmla="*/ 6569362 w 11063771"/>
              <a:gd name="connsiteY21" fmla="*/ 4856810 h 6726051"/>
              <a:gd name="connsiteX22" fmla="*/ 6770616 w 11063771"/>
              <a:gd name="connsiteY22" fmla="*/ 6141457 h 6726051"/>
              <a:gd name="connsiteX23" fmla="*/ 6567826 w 11063771"/>
              <a:gd name="connsiteY23" fmla="*/ 6700974 h 6726051"/>
              <a:gd name="connsiteX24" fmla="*/ 5685381 w 11063771"/>
              <a:gd name="connsiteY24" fmla="*/ 6039755 h 6726051"/>
              <a:gd name="connsiteX25" fmla="*/ 4986676 w 11063771"/>
              <a:gd name="connsiteY25" fmla="*/ 4730835 h 6726051"/>
              <a:gd name="connsiteX26" fmla="*/ 3405526 w 11063771"/>
              <a:gd name="connsiteY26" fmla="*/ 5235660 h 6726051"/>
              <a:gd name="connsiteX27" fmla="*/ 2360849 w 11063771"/>
              <a:gd name="connsiteY27" fmla="*/ 6275421 h 6726051"/>
              <a:gd name="connsiteX28" fmla="*/ 1376701 w 11063771"/>
              <a:gd name="connsiteY28" fmla="*/ 6712035 h 6726051"/>
              <a:gd name="connsiteX29" fmla="*/ 1850186 w 11063771"/>
              <a:gd name="connsiteY29" fmla="*/ 5801629 h 6726051"/>
              <a:gd name="connsiteX30" fmla="*/ 3215026 w 11063771"/>
              <a:gd name="connsiteY30" fmla="*/ 4711785 h 6726051"/>
              <a:gd name="connsiteX31" fmla="*/ 2386351 w 11063771"/>
              <a:gd name="connsiteY31" fmla="*/ 4197435 h 6726051"/>
              <a:gd name="connsiteX32" fmla="*/ 557551 w 11063771"/>
              <a:gd name="connsiteY32" fmla="*/ 4540335 h 6726051"/>
              <a:gd name="connsiteX33" fmla="*/ 43201 w 11063771"/>
              <a:gd name="connsiteY33" fmla="*/ 4035510 h 6726051"/>
              <a:gd name="connsiteX34" fmla="*/ 1481476 w 11063771"/>
              <a:gd name="connsiteY34" fmla="*/ 3806910 h 6726051"/>
              <a:gd name="connsiteX35" fmla="*/ 2538751 w 11063771"/>
              <a:gd name="connsiteY35" fmla="*/ 3511635 h 6726051"/>
              <a:gd name="connsiteX36" fmla="*/ 764030 w 11063771"/>
              <a:gd name="connsiteY36" fmla="*/ 2783128 h 6726051"/>
              <a:gd name="connsiteX37" fmla="*/ 317890 w 11063771"/>
              <a:gd name="connsiteY37" fmla="*/ 2095484 h 6726051"/>
              <a:gd name="connsiteX38" fmla="*/ 1396980 w 11063771"/>
              <a:gd name="connsiteY38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148351 w 11063771"/>
              <a:gd name="connsiteY3" fmla="*/ 1587585 h 6726051"/>
              <a:gd name="connsiteX4" fmla="*/ 2385122 w 11063771"/>
              <a:gd name="connsiteY4" fmla="*/ 242716 h 6726051"/>
              <a:gd name="connsiteX5" fmla="*/ 4043701 w 11063771"/>
              <a:gd name="connsiteY5" fmla="*/ 1461609 h 6726051"/>
              <a:gd name="connsiteX6" fmla="*/ 5091451 w 11063771"/>
              <a:gd name="connsiteY6" fmla="*/ 2044785 h 6726051"/>
              <a:gd name="connsiteX7" fmla="*/ 5720101 w 11063771"/>
              <a:gd name="connsiteY7" fmla="*/ 1178010 h 6726051"/>
              <a:gd name="connsiteX8" fmla="*/ 5510551 w 11063771"/>
              <a:gd name="connsiteY8" fmla="*/ 82635 h 6726051"/>
              <a:gd name="connsiteX9" fmla="*/ 6672601 w 11063771"/>
              <a:gd name="connsiteY9" fmla="*/ 254085 h 6726051"/>
              <a:gd name="connsiteX10" fmla="*/ 6282076 w 11063771"/>
              <a:gd name="connsiteY10" fmla="*/ 1654260 h 6726051"/>
              <a:gd name="connsiteX11" fmla="*/ 7148851 w 11063771"/>
              <a:gd name="connsiteY11" fmla="*/ 2454360 h 6726051"/>
              <a:gd name="connsiteX12" fmla="*/ 9082426 w 11063771"/>
              <a:gd name="connsiteY12" fmla="*/ 1873335 h 6726051"/>
              <a:gd name="connsiteX13" fmla="*/ 9932302 w 11063771"/>
              <a:gd name="connsiteY13" fmla="*/ 1835235 h 6726051"/>
              <a:gd name="connsiteX14" fmla="*/ 9367869 w 11063771"/>
              <a:gd name="connsiteY14" fmla="*/ 2647318 h 6726051"/>
              <a:gd name="connsiteX15" fmla="*/ 8034676 w 11063771"/>
              <a:gd name="connsiteY15" fmla="*/ 3568785 h 6726051"/>
              <a:gd name="connsiteX16" fmla="*/ 10092076 w 11063771"/>
              <a:gd name="connsiteY16" fmla="*/ 4349835 h 6726051"/>
              <a:gd name="connsiteX17" fmla="*/ 10930276 w 11063771"/>
              <a:gd name="connsiteY17" fmla="*/ 5016585 h 6726051"/>
              <a:gd name="connsiteX18" fmla="*/ 10900779 w 11063771"/>
              <a:gd name="connsiteY18" fmla="*/ 5537695 h 6726051"/>
              <a:gd name="connsiteX19" fmla="*/ 9434851 w 11063771"/>
              <a:gd name="connsiteY19" fmla="*/ 5377613 h 6726051"/>
              <a:gd name="connsiteX20" fmla="*/ 7482226 w 11063771"/>
              <a:gd name="connsiteY20" fmla="*/ 4473660 h 6726051"/>
              <a:gd name="connsiteX21" fmla="*/ 6569362 w 11063771"/>
              <a:gd name="connsiteY21" fmla="*/ 4856810 h 6726051"/>
              <a:gd name="connsiteX22" fmla="*/ 6770616 w 11063771"/>
              <a:gd name="connsiteY22" fmla="*/ 6141457 h 6726051"/>
              <a:gd name="connsiteX23" fmla="*/ 6567826 w 11063771"/>
              <a:gd name="connsiteY23" fmla="*/ 6700974 h 6726051"/>
              <a:gd name="connsiteX24" fmla="*/ 5685381 w 11063771"/>
              <a:gd name="connsiteY24" fmla="*/ 6039755 h 6726051"/>
              <a:gd name="connsiteX25" fmla="*/ 4986676 w 11063771"/>
              <a:gd name="connsiteY25" fmla="*/ 4730835 h 6726051"/>
              <a:gd name="connsiteX26" fmla="*/ 3405526 w 11063771"/>
              <a:gd name="connsiteY26" fmla="*/ 5235660 h 6726051"/>
              <a:gd name="connsiteX27" fmla="*/ 2360849 w 11063771"/>
              <a:gd name="connsiteY27" fmla="*/ 6275421 h 6726051"/>
              <a:gd name="connsiteX28" fmla="*/ 1376701 w 11063771"/>
              <a:gd name="connsiteY28" fmla="*/ 6712035 h 6726051"/>
              <a:gd name="connsiteX29" fmla="*/ 1850186 w 11063771"/>
              <a:gd name="connsiteY29" fmla="*/ 5801629 h 6726051"/>
              <a:gd name="connsiteX30" fmla="*/ 3215026 w 11063771"/>
              <a:gd name="connsiteY30" fmla="*/ 4711785 h 6726051"/>
              <a:gd name="connsiteX31" fmla="*/ 2386351 w 11063771"/>
              <a:gd name="connsiteY31" fmla="*/ 4197435 h 6726051"/>
              <a:gd name="connsiteX32" fmla="*/ 557551 w 11063771"/>
              <a:gd name="connsiteY32" fmla="*/ 4540335 h 6726051"/>
              <a:gd name="connsiteX33" fmla="*/ 43201 w 11063771"/>
              <a:gd name="connsiteY33" fmla="*/ 4035510 h 6726051"/>
              <a:gd name="connsiteX34" fmla="*/ 1481476 w 11063771"/>
              <a:gd name="connsiteY34" fmla="*/ 3806910 h 6726051"/>
              <a:gd name="connsiteX35" fmla="*/ 2538751 w 11063771"/>
              <a:gd name="connsiteY35" fmla="*/ 3511635 h 6726051"/>
              <a:gd name="connsiteX36" fmla="*/ 764030 w 11063771"/>
              <a:gd name="connsiteY36" fmla="*/ 2783128 h 6726051"/>
              <a:gd name="connsiteX37" fmla="*/ 317890 w 11063771"/>
              <a:gd name="connsiteY37" fmla="*/ 2095484 h 6726051"/>
              <a:gd name="connsiteX38" fmla="*/ 1396980 w 11063771"/>
              <a:gd name="connsiteY38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148351 w 11063771"/>
              <a:gd name="connsiteY3" fmla="*/ 1587585 h 6726051"/>
              <a:gd name="connsiteX4" fmla="*/ 2385122 w 11063771"/>
              <a:gd name="connsiteY4" fmla="*/ 242716 h 6726051"/>
              <a:gd name="connsiteX5" fmla="*/ 4043701 w 11063771"/>
              <a:gd name="connsiteY5" fmla="*/ 1461609 h 6726051"/>
              <a:gd name="connsiteX6" fmla="*/ 5091451 w 11063771"/>
              <a:gd name="connsiteY6" fmla="*/ 2044785 h 6726051"/>
              <a:gd name="connsiteX7" fmla="*/ 5720101 w 11063771"/>
              <a:gd name="connsiteY7" fmla="*/ 1178010 h 6726051"/>
              <a:gd name="connsiteX8" fmla="*/ 5510551 w 11063771"/>
              <a:gd name="connsiteY8" fmla="*/ 82635 h 6726051"/>
              <a:gd name="connsiteX9" fmla="*/ 6672601 w 11063771"/>
              <a:gd name="connsiteY9" fmla="*/ 254085 h 6726051"/>
              <a:gd name="connsiteX10" fmla="*/ 6282076 w 11063771"/>
              <a:gd name="connsiteY10" fmla="*/ 1654260 h 6726051"/>
              <a:gd name="connsiteX11" fmla="*/ 7148851 w 11063771"/>
              <a:gd name="connsiteY11" fmla="*/ 2454360 h 6726051"/>
              <a:gd name="connsiteX12" fmla="*/ 8895613 w 11063771"/>
              <a:gd name="connsiteY12" fmla="*/ 1686523 h 6726051"/>
              <a:gd name="connsiteX13" fmla="*/ 9932302 w 11063771"/>
              <a:gd name="connsiteY13" fmla="*/ 1835235 h 6726051"/>
              <a:gd name="connsiteX14" fmla="*/ 9367869 w 11063771"/>
              <a:gd name="connsiteY14" fmla="*/ 2647318 h 6726051"/>
              <a:gd name="connsiteX15" fmla="*/ 8034676 w 11063771"/>
              <a:gd name="connsiteY15" fmla="*/ 3568785 h 6726051"/>
              <a:gd name="connsiteX16" fmla="*/ 10092076 w 11063771"/>
              <a:gd name="connsiteY16" fmla="*/ 4349835 h 6726051"/>
              <a:gd name="connsiteX17" fmla="*/ 10930276 w 11063771"/>
              <a:gd name="connsiteY17" fmla="*/ 5016585 h 6726051"/>
              <a:gd name="connsiteX18" fmla="*/ 10900779 w 11063771"/>
              <a:gd name="connsiteY18" fmla="*/ 5537695 h 6726051"/>
              <a:gd name="connsiteX19" fmla="*/ 9434851 w 11063771"/>
              <a:gd name="connsiteY19" fmla="*/ 5377613 h 6726051"/>
              <a:gd name="connsiteX20" fmla="*/ 7482226 w 11063771"/>
              <a:gd name="connsiteY20" fmla="*/ 4473660 h 6726051"/>
              <a:gd name="connsiteX21" fmla="*/ 6569362 w 11063771"/>
              <a:gd name="connsiteY21" fmla="*/ 4856810 h 6726051"/>
              <a:gd name="connsiteX22" fmla="*/ 6770616 w 11063771"/>
              <a:gd name="connsiteY22" fmla="*/ 6141457 h 6726051"/>
              <a:gd name="connsiteX23" fmla="*/ 6567826 w 11063771"/>
              <a:gd name="connsiteY23" fmla="*/ 6700974 h 6726051"/>
              <a:gd name="connsiteX24" fmla="*/ 5685381 w 11063771"/>
              <a:gd name="connsiteY24" fmla="*/ 6039755 h 6726051"/>
              <a:gd name="connsiteX25" fmla="*/ 4986676 w 11063771"/>
              <a:gd name="connsiteY25" fmla="*/ 4730835 h 6726051"/>
              <a:gd name="connsiteX26" fmla="*/ 3405526 w 11063771"/>
              <a:gd name="connsiteY26" fmla="*/ 5235660 h 6726051"/>
              <a:gd name="connsiteX27" fmla="*/ 2360849 w 11063771"/>
              <a:gd name="connsiteY27" fmla="*/ 6275421 h 6726051"/>
              <a:gd name="connsiteX28" fmla="*/ 1376701 w 11063771"/>
              <a:gd name="connsiteY28" fmla="*/ 6712035 h 6726051"/>
              <a:gd name="connsiteX29" fmla="*/ 1850186 w 11063771"/>
              <a:gd name="connsiteY29" fmla="*/ 5801629 h 6726051"/>
              <a:gd name="connsiteX30" fmla="*/ 3215026 w 11063771"/>
              <a:gd name="connsiteY30" fmla="*/ 4711785 h 6726051"/>
              <a:gd name="connsiteX31" fmla="*/ 2386351 w 11063771"/>
              <a:gd name="connsiteY31" fmla="*/ 4197435 h 6726051"/>
              <a:gd name="connsiteX32" fmla="*/ 557551 w 11063771"/>
              <a:gd name="connsiteY32" fmla="*/ 4540335 h 6726051"/>
              <a:gd name="connsiteX33" fmla="*/ 43201 w 11063771"/>
              <a:gd name="connsiteY33" fmla="*/ 4035510 h 6726051"/>
              <a:gd name="connsiteX34" fmla="*/ 1481476 w 11063771"/>
              <a:gd name="connsiteY34" fmla="*/ 3806910 h 6726051"/>
              <a:gd name="connsiteX35" fmla="*/ 2538751 w 11063771"/>
              <a:gd name="connsiteY35" fmla="*/ 3511635 h 6726051"/>
              <a:gd name="connsiteX36" fmla="*/ 764030 w 11063771"/>
              <a:gd name="connsiteY36" fmla="*/ 2783128 h 6726051"/>
              <a:gd name="connsiteX37" fmla="*/ 317890 w 11063771"/>
              <a:gd name="connsiteY37" fmla="*/ 2095484 h 6726051"/>
              <a:gd name="connsiteX38" fmla="*/ 1396980 w 11063771"/>
              <a:gd name="connsiteY38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148351 w 11063771"/>
              <a:gd name="connsiteY3" fmla="*/ 1587585 h 6726051"/>
              <a:gd name="connsiteX4" fmla="*/ 2385122 w 11063771"/>
              <a:gd name="connsiteY4" fmla="*/ 242716 h 6726051"/>
              <a:gd name="connsiteX5" fmla="*/ 2957912 w 11063771"/>
              <a:gd name="connsiteY5" fmla="*/ 619723 h 6726051"/>
              <a:gd name="connsiteX6" fmla="*/ 4043701 w 11063771"/>
              <a:gd name="connsiteY6" fmla="*/ 1461609 h 6726051"/>
              <a:gd name="connsiteX7" fmla="*/ 5091451 w 11063771"/>
              <a:gd name="connsiteY7" fmla="*/ 2044785 h 6726051"/>
              <a:gd name="connsiteX8" fmla="*/ 5720101 w 11063771"/>
              <a:gd name="connsiteY8" fmla="*/ 1178010 h 6726051"/>
              <a:gd name="connsiteX9" fmla="*/ 5510551 w 11063771"/>
              <a:gd name="connsiteY9" fmla="*/ 82635 h 6726051"/>
              <a:gd name="connsiteX10" fmla="*/ 6672601 w 11063771"/>
              <a:gd name="connsiteY10" fmla="*/ 254085 h 6726051"/>
              <a:gd name="connsiteX11" fmla="*/ 6282076 w 11063771"/>
              <a:gd name="connsiteY11" fmla="*/ 1654260 h 6726051"/>
              <a:gd name="connsiteX12" fmla="*/ 7148851 w 11063771"/>
              <a:gd name="connsiteY12" fmla="*/ 2454360 h 6726051"/>
              <a:gd name="connsiteX13" fmla="*/ 8895613 w 11063771"/>
              <a:gd name="connsiteY13" fmla="*/ 1686523 h 6726051"/>
              <a:gd name="connsiteX14" fmla="*/ 9932302 w 11063771"/>
              <a:gd name="connsiteY14" fmla="*/ 1835235 h 6726051"/>
              <a:gd name="connsiteX15" fmla="*/ 9367869 w 11063771"/>
              <a:gd name="connsiteY15" fmla="*/ 2647318 h 6726051"/>
              <a:gd name="connsiteX16" fmla="*/ 8034676 w 11063771"/>
              <a:gd name="connsiteY16" fmla="*/ 3568785 h 6726051"/>
              <a:gd name="connsiteX17" fmla="*/ 10092076 w 11063771"/>
              <a:gd name="connsiteY17" fmla="*/ 4349835 h 6726051"/>
              <a:gd name="connsiteX18" fmla="*/ 10930276 w 11063771"/>
              <a:gd name="connsiteY18" fmla="*/ 5016585 h 6726051"/>
              <a:gd name="connsiteX19" fmla="*/ 10900779 w 11063771"/>
              <a:gd name="connsiteY19" fmla="*/ 5537695 h 6726051"/>
              <a:gd name="connsiteX20" fmla="*/ 9434851 w 11063771"/>
              <a:gd name="connsiteY20" fmla="*/ 5377613 h 6726051"/>
              <a:gd name="connsiteX21" fmla="*/ 7482226 w 11063771"/>
              <a:gd name="connsiteY21" fmla="*/ 4473660 h 6726051"/>
              <a:gd name="connsiteX22" fmla="*/ 6569362 w 11063771"/>
              <a:gd name="connsiteY22" fmla="*/ 4856810 h 6726051"/>
              <a:gd name="connsiteX23" fmla="*/ 6770616 w 11063771"/>
              <a:gd name="connsiteY23" fmla="*/ 6141457 h 6726051"/>
              <a:gd name="connsiteX24" fmla="*/ 6567826 w 11063771"/>
              <a:gd name="connsiteY24" fmla="*/ 6700974 h 6726051"/>
              <a:gd name="connsiteX25" fmla="*/ 5685381 w 11063771"/>
              <a:gd name="connsiteY25" fmla="*/ 6039755 h 6726051"/>
              <a:gd name="connsiteX26" fmla="*/ 4986676 w 11063771"/>
              <a:gd name="connsiteY26" fmla="*/ 4730835 h 6726051"/>
              <a:gd name="connsiteX27" fmla="*/ 3405526 w 11063771"/>
              <a:gd name="connsiteY27" fmla="*/ 5235660 h 6726051"/>
              <a:gd name="connsiteX28" fmla="*/ 2360849 w 11063771"/>
              <a:gd name="connsiteY28" fmla="*/ 6275421 h 6726051"/>
              <a:gd name="connsiteX29" fmla="*/ 1376701 w 11063771"/>
              <a:gd name="connsiteY29" fmla="*/ 6712035 h 6726051"/>
              <a:gd name="connsiteX30" fmla="*/ 1850186 w 11063771"/>
              <a:gd name="connsiteY30" fmla="*/ 5801629 h 6726051"/>
              <a:gd name="connsiteX31" fmla="*/ 3215026 w 11063771"/>
              <a:gd name="connsiteY31" fmla="*/ 4711785 h 6726051"/>
              <a:gd name="connsiteX32" fmla="*/ 2386351 w 11063771"/>
              <a:gd name="connsiteY32" fmla="*/ 4197435 h 6726051"/>
              <a:gd name="connsiteX33" fmla="*/ 557551 w 11063771"/>
              <a:gd name="connsiteY33" fmla="*/ 4540335 h 6726051"/>
              <a:gd name="connsiteX34" fmla="*/ 43201 w 11063771"/>
              <a:gd name="connsiteY34" fmla="*/ 4035510 h 6726051"/>
              <a:gd name="connsiteX35" fmla="*/ 1481476 w 11063771"/>
              <a:gd name="connsiteY35" fmla="*/ 3806910 h 6726051"/>
              <a:gd name="connsiteX36" fmla="*/ 2538751 w 11063771"/>
              <a:gd name="connsiteY36" fmla="*/ 3511635 h 6726051"/>
              <a:gd name="connsiteX37" fmla="*/ 764030 w 11063771"/>
              <a:gd name="connsiteY37" fmla="*/ 2783128 h 6726051"/>
              <a:gd name="connsiteX38" fmla="*/ 317890 w 11063771"/>
              <a:gd name="connsiteY38" fmla="*/ 2095484 h 6726051"/>
              <a:gd name="connsiteX39" fmla="*/ 1396980 w 11063771"/>
              <a:gd name="connsiteY39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148351 w 11063771"/>
              <a:gd name="connsiteY3" fmla="*/ 1587585 h 6726051"/>
              <a:gd name="connsiteX4" fmla="*/ 2385122 w 11063771"/>
              <a:gd name="connsiteY4" fmla="*/ 242716 h 6726051"/>
              <a:gd name="connsiteX5" fmla="*/ 2957912 w 11063771"/>
              <a:gd name="connsiteY5" fmla="*/ 619723 h 6726051"/>
              <a:gd name="connsiteX6" fmla="*/ 4043701 w 11063771"/>
              <a:gd name="connsiteY6" fmla="*/ 1461609 h 6726051"/>
              <a:gd name="connsiteX7" fmla="*/ 5091451 w 11063771"/>
              <a:gd name="connsiteY7" fmla="*/ 2044785 h 6726051"/>
              <a:gd name="connsiteX8" fmla="*/ 5720101 w 11063771"/>
              <a:gd name="connsiteY8" fmla="*/ 1178010 h 6726051"/>
              <a:gd name="connsiteX9" fmla="*/ 5510551 w 11063771"/>
              <a:gd name="connsiteY9" fmla="*/ 82635 h 6726051"/>
              <a:gd name="connsiteX10" fmla="*/ 6672601 w 11063771"/>
              <a:gd name="connsiteY10" fmla="*/ 254085 h 6726051"/>
              <a:gd name="connsiteX11" fmla="*/ 6282076 w 11063771"/>
              <a:gd name="connsiteY11" fmla="*/ 1654260 h 6726051"/>
              <a:gd name="connsiteX12" fmla="*/ 7148851 w 11063771"/>
              <a:gd name="connsiteY12" fmla="*/ 2454360 h 6726051"/>
              <a:gd name="connsiteX13" fmla="*/ 8895613 w 11063771"/>
              <a:gd name="connsiteY13" fmla="*/ 1686523 h 6726051"/>
              <a:gd name="connsiteX14" fmla="*/ 9932302 w 11063771"/>
              <a:gd name="connsiteY14" fmla="*/ 1835235 h 6726051"/>
              <a:gd name="connsiteX15" fmla="*/ 9367869 w 11063771"/>
              <a:gd name="connsiteY15" fmla="*/ 2647318 h 6726051"/>
              <a:gd name="connsiteX16" fmla="*/ 8034676 w 11063771"/>
              <a:gd name="connsiteY16" fmla="*/ 3568785 h 6726051"/>
              <a:gd name="connsiteX17" fmla="*/ 10092076 w 11063771"/>
              <a:gd name="connsiteY17" fmla="*/ 4349835 h 6726051"/>
              <a:gd name="connsiteX18" fmla="*/ 10930276 w 11063771"/>
              <a:gd name="connsiteY18" fmla="*/ 5016585 h 6726051"/>
              <a:gd name="connsiteX19" fmla="*/ 10900779 w 11063771"/>
              <a:gd name="connsiteY19" fmla="*/ 5537695 h 6726051"/>
              <a:gd name="connsiteX20" fmla="*/ 9434851 w 11063771"/>
              <a:gd name="connsiteY20" fmla="*/ 5377613 h 6726051"/>
              <a:gd name="connsiteX21" fmla="*/ 7482226 w 11063771"/>
              <a:gd name="connsiteY21" fmla="*/ 4473660 h 6726051"/>
              <a:gd name="connsiteX22" fmla="*/ 6569362 w 11063771"/>
              <a:gd name="connsiteY22" fmla="*/ 4856810 h 6726051"/>
              <a:gd name="connsiteX23" fmla="*/ 6770616 w 11063771"/>
              <a:gd name="connsiteY23" fmla="*/ 6141457 h 6726051"/>
              <a:gd name="connsiteX24" fmla="*/ 6567826 w 11063771"/>
              <a:gd name="connsiteY24" fmla="*/ 6700974 h 6726051"/>
              <a:gd name="connsiteX25" fmla="*/ 5685381 w 11063771"/>
              <a:gd name="connsiteY25" fmla="*/ 6039755 h 6726051"/>
              <a:gd name="connsiteX26" fmla="*/ 4986676 w 11063771"/>
              <a:gd name="connsiteY26" fmla="*/ 4730835 h 6726051"/>
              <a:gd name="connsiteX27" fmla="*/ 3405526 w 11063771"/>
              <a:gd name="connsiteY27" fmla="*/ 5235660 h 6726051"/>
              <a:gd name="connsiteX28" fmla="*/ 2360849 w 11063771"/>
              <a:gd name="connsiteY28" fmla="*/ 6275421 h 6726051"/>
              <a:gd name="connsiteX29" fmla="*/ 1376701 w 11063771"/>
              <a:gd name="connsiteY29" fmla="*/ 6712035 h 6726051"/>
              <a:gd name="connsiteX30" fmla="*/ 1850186 w 11063771"/>
              <a:gd name="connsiteY30" fmla="*/ 5801629 h 6726051"/>
              <a:gd name="connsiteX31" fmla="*/ 3215026 w 11063771"/>
              <a:gd name="connsiteY31" fmla="*/ 4711785 h 6726051"/>
              <a:gd name="connsiteX32" fmla="*/ 2386351 w 11063771"/>
              <a:gd name="connsiteY32" fmla="*/ 4197435 h 6726051"/>
              <a:gd name="connsiteX33" fmla="*/ 557551 w 11063771"/>
              <a:gd name="connsiteY33" fmla="*/ 4540335 h 6726051"/>
              <a:gd name="connsiteX34" fmla="*/ 43201 w 11063771"/>
              <a:gd name="connsiteY34" fmla="*/ 4035510 h 6726051"/>
              <a:gd name="connsiteX35" fmla="*/ 1481476 w 11063771"/>
              <a:gd name="connsiteY35" fmla="*/ 3806910 h 6726051"/>
              <a:gd name="connsiteX36" fmla="*/ 2538751 w 11063771"/>
              <a:gd name="connsiteY36" fmla="*/ 3511635 h 6726051"/>
              <a:gd name="connsiteX37" fmla="*/ 764030 w 11063771"/>
              <a:gd name="connsiteY37" fmla="*/ 2783128 h 6726051"/>
              <a:gd name="connsiteX38" fmla="*/ 317890 w 11063771"/>
              <a:gd name="connsiteY38" fmla="*/ 2095484 h 6726051"/>
              <a:gd name="connsiteX39" fmla="*/ 1396980 w 11063771"/>
              <a:gd name="connsiteY39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148351 w 11063771"/>
              <a:gd name="connsiteY3" fmla="*/ 1587585 h 6726051"/>
              <a:gd name="connsiteX4" fmla="*/ 2385122 w 11063771"/>
              <a:gd name="connsiteY4" fmla="*/ 242716 h 6726051"/>
              <a:gd name="connsiteX5" fmla="*/ 2957912 w 11063771"/>
              <a:gd name="connsiteY5" fmla="*/ 619723 h 6726051"/>
              <a:gd name="connsiteX6" fmla="*/ 4043701 w 11063771"/>
              <a:gd name="connsiteY6" fmla="*/ 1461609 h 6726051"/>
              <a:gd name="connsiteX7" fmla="*/ 5091451 w 11063771"/>
              <a:gd name="connsiteY7" fmla="*/ 2044785 h 6726051"/>
              <a:gd name="connsiteX8" fmla="*/ 5720101 w 11063771"/>
              <a:gd name="connsiteY8" fmla="*/ 1178010 h 6726051"/>
              <a:gd name="connsiteX9" fmla="*/ 5510551 w 11063771"/>
              <a:gd name="connsiteY9" fmla="*/ 82635 h 6726051"/>
              <a:gd name="connsiteX10" fmla="*/ 6672601 w 11063771"/>
              <a:gd name="connsiteY10" fmla="*/ 254085 h 6726051"/>
              <a:gd name="connsiteX11" fmla="*/ 6282076 w 11063771"/>
              <a:gd name="connsiteY11" fmla="*/ 1654260 h 6726051"/>
              <a:gd name="connsiteX12" fmla="*/ 7148851 w 11063771"/>
              <a:gd name="connsiteY12" fmla="*/ 2454360 h 6726051"/>
              <a:gd name="connsiteX13" fmla="*/ 8895613 w 11063771"/>
              <a:gd name="connsiteY13" fmla="*/ 1686523 h 6726051"/>
              <a:gd name="connsiteX14" fmla="*/ 9932302 w 11063771"/>
              <a:gd name="connsiteY14" fmla="*/ 1835235 h 6726051"/>
              <a:gd name="connsiteX15" fmla="*/ 9367869 w 11063771"/>
              <a:gd name="connsiteY15" fmla="*/ 2647318 h 6726051"/>
              <a:gd name="connsiteX16" fmla="*/ 8034676 w 11063771"/>
              <a:gd name="connsiteY16" fmla="*/ 3568785 h 6726051"/>
              <a:gd name="connsiteX17" fmla="*/ 10092076 w 11063771"/>
              <a:gd name="connsiteY17" fmla="*/ 4349835 h 6726051"/>
              <a:gd name="connsiteX18" fmla="*/ 10930276 w 11063771"/>
              <a:gd name="connsiteY18" fmla="*/ 5016585 h 6726051"/>
              <a:gd name="connsiteX19" fmla="*/ 10900779 w 11063771"/>
              <a:gd name="connsiteY19" fmla="*/ 5537695 h 6726051"/>
              <a:gd name="connsiteX20" fmla="*/ 9434851 w 11063771"/>
              <a:gd name="connsiteY20" fmla="*/ 5377613 h 6726051"/>
              <a:gd name="connsiteX21" fmla="*/ 7482226 w 11063771"/>
              <a:gd name="connsiteY21" fmla="*/ 4473660 h 6726051"/>
              <a:gd name="connsiteX22" fmla="*/ 6569362 w 11063771"/>
              <a:gd name="connsiteY22" fmla="*/ 4856810 h 6726051"/>
              <a:gd name="connsiteX23" fmla="*/ 6770616 w 11063771"/>
              <a:gd name="connsiteY23" fmla="*/ 6141457 h 6726051"/>
              <a:gd name="connsiteX24" fmla="*/ 6567826 w 11063771"/>
              <a:gd name="connsiteY24" fmla="*/ 6700974 h 6726051"/>
              <a:gd name="connsiteX25" fmla="*/ 5685381 w 11063771"/>
              <a:gd name="connsiteY25" fmla="*/ 6039755 h 6726051"/>
              <a:gd name="connsiteX26" fmla="*/ 4986676 w 11063771"/>
              <a:gd name="connsiteY26" fmla="*/ 4730835 h 6726051"/>
              <a:gd name="connsiteX27" fmla="*/ 3405526 w 11063771"/>
              <a:gd name="connsiteY27" fmla="*/ 5235660 h 6726051"/>
              <a:gd name="connsiteX28" fmla="*/ 2360849 w 11063771"/>
              <a:gd name="connsiteY28" fmla="*/ 6275421 h 6726051"/>
              <a:gd name="connsiteX29" fmla="*/ 1376701 w 11063771"/>
              <a:gd name="connsiteY29" fmla="*/ 6712035 h 6726051"/>
              <a:gd name="connsiteX30" fmla="*/ 1850186 w 11063771"/>
              <a:gd name="connsiteY30" fmla="*/ 5801629 h 6726051"/>
              <a:gd name="connsiteX31" fmla="*/ 3215026 w 11063771"/>
              <a:gd name="connsiteY31" fmla="*/ 4711785 h 6726051"/>
              <a:gd name="connsiteX32" fmla="*/ 2386351 w 11063771"/>
              <a:gd name="connsiteY32" fmla="*/ 4197435 h 6726051"/>
              <a:gd name="connsiteX33" fmla="*/ 557551 w 11063771"/>
              <a:gd name="connsiteY33" fmla="*/ 4540335 h 6726051"/>
              <a:gd name="connsiteX34" fmla="*/ 43201 w 11063771"/>
              <a:gd name="connsiteY34" fmla="*/ 4035510 h 6726051"/>
              <a:gd name="connsiteX35" fmla="*/ 1481476 w 11063771"/>
              <a:gd name="connsiteY35" fmla="*/ 3806910 h 6726051"/>
              <a:gd name="connsiteX36" fmla="*/ 2538751 w 11063771"/>
              <a:gd name="connsiteY36" fmla="*/ 3511635 h 6726051"/>
              <a:gd name="connsiteX37" fmla="*/ 764030 w 11063771"/>
              <a:gd name="connsiteY37" fmla="*/ 2783128 h 6726051"/>
              <a:gd name="connsiteX38" fmla="*/ 317890 w 11063771"/>
              <a:gd name="connsiteY38" fmla="*/ 2095484 h 6726051"/>
              <a:gd name="connsiteX39" fmla="*/ 1396980 w 11063771"/>
              <a:gd name="connsiteY39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148351 w 11063771"/>
              <a:gd name="connsiteY3" fmla="*/ 1587585 h 6726051"/>
              <a:gd name="connsiteX4" fmla="*/ 2385122 w 11063771"/>
              <a:gd name="connsiteY4" fmla="*/ 242716 h 6726051"/>
              <a:gd name="connsiteX5" fmla="*/ 2957912 w 11063771"/>
              <a:gd name="connsiteY5" fmla="*/ 619723 h 6726051"/>
              <a:gd name="connsiteX6" fmla="*/ 4043701 w 11063771"/>
              <a:gd name="connsiteY6" fmla="*/ 1461609 h 6726051"/>
              <a:gd name="connsiteX7" fmla="*/ 5091451 w 11063771"/>
              <a:gd name="connsiteY7" fmla="*/ 2044785 h 6726051"/>
              <a:gd name="connsiteX8" fmla="*/ 5720101 w 11063771"/>
              <a:gd name="connsiteY8" fmla="*/ 1178010 h 6726051"/>
              <a:gd name="connsiteX9" fmla="*/ 5510551 w 11063771"/>
              <a:gd name="connsiteY9" fmla="*/ 82635 h 6726051"/>
              <a:gd name="connsiteX10" fmla="*/ 6672601 w 11063771"/>
              <a:gd name="connsiteY10" fmla="*/ 254085 h 6726051"/>
              <a:gd name="connsiteX11" fmla="*/ 6282076 w 11063771"/>
              <a:gd name="connsiteY11" fmla="*/ 1654260 h 6726051"/>
              <a:gd name="connsiteX12" fmla="*/ 7148851 w 11063771"/>
              <a:gd name="connsiteY12" fmla="*/ 2454360 h 6726051"/>
              <a:gd name="connsiteX13" fmla="*/ 8895613 w 11063771"/>
              <a:gd name="connsiteY13" fmla="*/ 1686523 h 6726051"/>
              <a:gd name="connsiteX14" fmla="*/ 9932302 w 11063771"/>
              <a:gd name="connsiteY14" fmla="*/ 1835235 h 6726051"/>
              <a:gd name="connsiteX15" fmla="*/ 9367869 w 11063771"/>
              <a:gd name="connsiteY15" fmla="*/ 2647318 h 6726051"/>
              <a:gd name="connsiteX16" fmla="*/ 8034676 w 11063771"/>
              <a:gd name="connsiteY16" fmla="*/ 3568785 h 6726051"/>
              <a:gd name="connsiteX17" fmla="*/ 10092076 w 11063771"/>
              <a:gd name="connsiteY17" fmla="*/ 4349835 h 6726051"/>
              <a:gd name="connsiteX18" fmla="*/ 10930276 w 11063771"/>
              <a:gd name="connsiteY18" fmla="*/ 5016585 h 6726051"/>
              <a:gd name="connsiteX19" fmla="*/ 10900779 w 11063771"/>
              <a:gd name="connsiteY19" fmla="*/ 5537695 h 6726051"/>
              <a:gd name="connsiteX20" fmla="*/ 9434851 w 11063771"/>
              <a:gd name="connsiteY20" fmla="*/ 5377613 h 6726051"/>
              <a:gd name="connsiteX21" fmla="*/ 7482226 w 11063771"/>
              <a:gd name="connsiteY21" fmla="*/ 4473660 h 6726051"/>
              <a:gd name="connsiteX22" fmla="*/ 6569362 w 11063771"/>
              <a:gd name="connsiteY22" fmla="*/ 4856810 h 6726051"/>
              <a:gd name="connsiteX23" fmla="*/ 6770616 w 11063771"/>
              <a:gd name="connsiteY23" fmla="*/ 6141457 h 6726051"/>
              <a:gd name="connsiteX24" fmla="*/ 6567826 w 11063771"/>
              <a:gd name="connsiteY24" fmla="*/ 6700974 h 6726051"/>
              <a:gd name="connsiteX25" fmla="*/ 5685381 w 11063771"/>
              <a:gd name="connsiteY25" fmla="*/ 6039755 h 6726051"/>
              <a:gd name="connsiteX26" fmla="*/ 4986676 w 11063771"/>
              <a:gd name="connsiteY26" fmla="*/ 4730835 h 6726051"/>
              <a:gd name="connsiteX27" fmla="*/ 3405526 w 11063771"/>
              <a:gd name="connsiteY27" fmla="*/ 5235660 h 6726051"/>
              <a:gd name="connsiteX28" fmla="*/ 2360849 w 11063771"/>
              <a:gd name="connsiteY28" fmla="*/ 6275421 h 6726051"/>
              <a:gd name="connsiteX29" fmla="*/ 1376701 w 11063771"/>
              <a:gd name="connsiteY29" fmla="*/ 6712035 h 6726051"/>
              <a:gd name="connsiteX30" fmla="*/ 1850186 w 11063771"/>
              <a:gd name="connsiteY30" fmla="*/ 5801629 h 6726051"/>
              <a:gd name="connsiteX31" fmla="*/ 3215026 w 11063771"/>
              <a:gd name="connsiteY31" fmla="*/ 4711785 h 6726051"/>
              <a:gd name="connsiteX32" fmla="*/ 2386351 w 11063771"/>
              <a:gd name="connsiteY32" fmla="*/ 4197435 h 6726051"/>
              <a:gd name="connsiteX33" fmla="*/ 557551 w 11063771"/>
              <a:gd name="connsiteY33" fmla="*/ 4540335 h 6726051"/>
              <a:gd name="connsiteX34" fmla="*/ 43201 w 11063771"/>
              <a:gd name="connsiteY34" fmla="*/ 4035510 h 6726051"/>
              <a:gd name="connsiteX35" fmla="*/ 1481476 w 11063771"/>
              <a:gd name="connsiteY35" fmla="*/ 3806910 h 6726051"/>
              <a:gd name="connsiteX36" fmla="*/ 2538751 w 11063771"/>
              <a:gd name="connsiteY36" fmla="*/ 3511635 h 6726051"/>
              <a:gd name="connsiteX37" fmla="*/ 764030 w 11063771"/>
              <a:gd name="connsiteY37" fmla="*/ 2783128 h 6726051"/>
              <a:gd name="connsiteX38" fmla="*/ 317890 w 11063771"/>
              <a:gd name="connsiteY38" fmla="*/ 2095484 h 6726051"/>
              <a:gd name="connsiteX39" fmla="*/ 1396980 w 11063771"/>
              <a:gd name="connsiteY39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246673 w 11063771"/>
              <a:gd name="connsiteY3" fmla="*/ 1469598 h 6726051"/>
              <a:gd name="connsiteX4" fmla="*/ 2385122 w 11063771"/>
              <a:gd name="connsiteY4" fmla="*/ 242716 h 6726051"/>
              <a:gd name="connsiteX5" fmla="*/ 2957912 w 11063771"/>
              <a:gd name="connsiteY5" fmla="*/ 619723 h 6726051"/>
              <a:gd name="connsiteX6" fmla="*/ 4043701 w 11063771"/>
              <a:gd name="connsiteY6" fmla="*/ 1461609 h 6726051"/>
              <a:gd name="connsiteX7" fmla="*/ 5091451 w 11063771"/>
              <a:gd name="connsiteY7" fmla="*/ 2044785 h 6726051"/>
              <a:gd name="connsiteX8" fmla="*/ 5720101 w 11063771"/>
              <a:gd name="connsiteY8" fmla="*/ 1178010 h 6726051"/>
              <a:gd name="connsiteX9" fmla="*/ 5510551 w 11063771"/>
              <a:gd name="connsiteY9" fmla="*/ 82635 h 6726051"/>
              <a:gd name="connsiteX10" fmla="*/ 6672601 w 11063771"/>
              <a:gd name="connsiteY10" fmla="*/ 254085 h 6726051"/>
              <a:gd name="connsiteX11" fmla="*/ 6282076 w 11063771"/>
              <a:gd name="connsiteY11" fmla="*/ 1654260 h 6726051"/>
              <a:gd name="connsiteX12" fmla="*/ 7148851 w 11063771"/>
              <a:gd name="connsiteY12" fmla="*/ 2454360 h 6726051"/>
              <a:gd name="connsiteX13" fmla="*/ 8895613 w 11063771"/>
              <a:gd name="connsiteY13" fmla="*/ 1686523 h 6726051"/>
              <a:gd name="connsiteX14" fmla="*/ 9932302 w 11063771"/>
              <a:gd name="connsiteY14" fmla="*/ 1835235 h 6726051"/>
              <a:gd name="connsiteX15" fmla="*/ 9367869 w 11063771"/>
              <a:gd name="connsiteY15" fmla="*/ 2647318 h 6726051"/>
              <a:gd name="connsiteX16" fmla="*/ 8034676 w 11063771"/>
              <a:gd name="connsiteY16" fmla="*/ 3568785 h 6726051"/>
              <a:gd name="connsiteX17" fmla="*/ 10092076 w 11063771"/>
              <a:gd name="connsiteY17" fmla="*/ 4349835 h 6726051"/>
              <a:gd name="connsiteX18" fmla="*/ 10930276 w 11063771"/>
              <a:gd name="connsiteY18" fmla="*/ 5016585 h 6726051"/>
              <a:gd name="connsiteX19" fmla="*/ 10900779 w 11063771"/>
              <a:gd name="connsiteY19" fmla="*/ 5537695 h 6726051"/>
              <a:gd name="connsiteX20" fmla="*/ 9434851 w 11063771"/>
              <a:gd name="connsiteY20" fmla="*/ 5377613 h 6726051"/>
              <a:gd name="connsiteX21" fmla="*/ 7482226 w 11063771"/>
              <a:gd name="connsiteY21" fmla="*/ 4473660 h 6726051"/>
              <a:gd name="connsiteX22" fmla="*/ 6569362 w 11063771"/>
              <a:gd name="connsiteY22" fmla="*/ 4856810 h 6726051"/>
              <a:gd name="connsiteX23" fmla="*/ 6770616 w 11063771"/>
              <a:gd name="connsiteY23" fmla="*/ 6141457 h 6726051"/>
              <a:gd name="connsiteX24" fmla="*/ 6567826 w 11063771"/>
              <a:gd name="connsiteY24" fmla="*/ 6700974 h 6726051"/>
              <a:gd name="connsiteX25" fmla="*/ 5685381 w 11063771"/>
              <a:gd name="connsiteY25" fmla="*/ 6039755 h 6726051"/>
              <a:gd name="connsiteX26" fmla="*/ 4986676 w 11063771"/>
              <a:gd name="connsiteY26" fmla="*/ 4730835 h 6726051"/>
              <a:gd name="connsiteX27" fmla="*/ 3405526 w 11063771"/>
              <a:gd name="connsiteY27" fmla="*/ 5235660 h 6726051"/>
              <a:gd name="connsiteX28" fmla="*/ 2360849 w 11063771"/>
              <a:gd name="connsiteY28" fmla="*/ 6275421 h 6726051"/>
              <a:gd name="connsiteX29" fmla="*/ 1376701 w 11063771"/>
              <a:gd name="connsiteY29" fmla="*/ 6712035 h 6726051"/>
              <a:gd name="connsiteX30" fmla="*/ 1850186 w 11063771"/>
              <a:gd name="connsiteY30" fmla="*/ 5801629 h 6726051"/>
              <a:gd name="connsiteX31" fmla="*/ 3215026 w 11063771"/>
              <a:gd name="connsiteY31" fmla="*/ 4711785 h 6726051"/>
              <a:gd name="connsiteX32" fmla="*/ 2386351 w 11063771"/>
              <a:gd name="connsiteY32" fmla="*/ 4197435 h 6726051"/>
              <a:gd name="connsiteX33" fmla="*/ 557551 w 11063771"/>
              <a:gd name="connsiteY33" fmla="*/ 4540335 h 6726051"/>
              <a:gd name="connsiteX34" fmla="*/ 43201 w 11063771"/>
              <a:gd name="connsiteY34" fmla="*/ 4035510 h 6726051"/>
              <a:gd name="connsiteX35" fmla="*/ 1481476 w 11063771"/>
              <a:gd name="connsiteY35" fmla="*/ 3806910 h 6726051"/>
              <a:gd name="connsiteX36" fmla="*/ 2538751 w 11063771"/>
              <a:gd name="connsiteY36" fmla="*/ 3511635 h 6726051"/>
              <a:gd name="connsiteX37" fmla="*/ 764030 w 11063771"/>
              <a:gd name="connsiteY37" fmla="*/ 2783128 h 6726051"/>
              <a:gd name="connsiteX38" fmla="*/ 317890 w 11063771"/>
              <a:gd name="connsiteY38" fmla="*/ 2095484 h 6726051"/>
              <a:gd name="connsiteX39" fmla="*/ 1396980 w 11063771"/>
              <a:gd name="connsiteY39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246673 w 11063771"/>
              <a:gd name="connsiteY3" fmla="*/ 1469598 h 6726051"/>
              <a:gd name="connsiteX4" fmla="*/ 2385122 w 11063771"/>
              <a:gd name="connsiteY4" fmla="*/ 242716 h 6726051"/>
              <a:gd name="connsiteX5" fmla="*/ 2957912 w 11063771"/>
              <a:gd name="connsiteY5" fmla="*/ 619723 h 6726051"/>
              <a:gd name="connsiteX6" fmla="*/ 4043701 w 11063771"/>
              <a:gd name="connsiteY6" fmla="*/ 1461609 h 6726051"/>
              <a:gd name="connsiteX7" fmla="*/ 5091451 w 11063771"/>
              <a:gd name="connsiteY7" fmla="*/ 2044785 h 6726051"/>
              <a:gd name="connsiteX8" fmla="*/ 5720101 w 11063771"/>
              <a:gd name="connsiteY8" fmla="*/ 1178010 h 6726051"/>
              <a:gd name="connsiteX9" fmla="*/ 5510551 w 11063771"/>
              <a:gd name="connsiteY9" fmla="*/ 82635 h 6726051"/>
              <a:gd name="connsiteX10" fmla="*/ 6672601 w 11063771"/>
              <a:gd name="connsiteY10" fmla="*/ 254085 h 6726051"/>
              <a:gd name="connsiteX11" fmla="*/ 6282076 w 11063771"/>
              <a:gd name="connsiteY11" fmla="*/ 1654260 h 6726051"/>
              <a:gd name="connsiteX12" fmla="*/ 7148851 w 11063771"/>
              <a:gd name="connsiteY12" fmla="*/ 2454360 h 6726051"/>
              <a:gd name="connsiteX13" fmla="*/ 8895613 w 11063771"/>
              <a:gd name="connsiteY13" fmla="*/ 1686523 h 6726051"/>
              <a:gd name="connsiteX14" fmla="*/ 9932302 w 11063771"/>
              <a:gd name="connsiteY14" fmla="*/ 1835235 h 6726051"/>
              <a:gd name="connsiteX15" fmla="*/ 9367869 w 11063771"/>
              <a:gd name="connsiteY15" fmla="*/ 2647318 h 6726051"/>
              <a:gd name="connsiteX16" fmla="*/ 8034676 w 11063771"/>
              <a:gd name="connsiteY16" fmla="*/ 3568785 h 6726051"/>
              <a:gd name="connsiteX17" fmla="*/ 10092076 w 11063771"/>
              <a:gd name="connsiteY17" fmla="*/ 4349835 h 6726051"/>
              <a:gd name="connsiteX18" fmla="*/ 10930276 w 11063771"/>
              <a:gd name="connsiteY18" fmla="*/ 5016585 h 6726051"/>
              <a:gd name="connsiteX19" fmla="*/ 10900779 w 11063771"/>
              <a:gd name="connsiteY19" fmla="*/ 5537695 h 6726051"/>
              <a:gd name="connsiteX20" fmla="*/ 9434851 w 11063771"/>
              <a:gd name="connsiteY20" fmla="*/ 5377613 h 6726051"/>
              <a:gd name="connsiteX21" fmla="*/ 7482226 w 11063771"/>
              <a:gd name="connsiteY21" fmla="*/ 4473660 h 6726051"/>
              <a:gd name="connsiteX22" fmla="*/ 6569362 w 11063771"/>
              <a:gd name="connsiteY22" fmla="*/ 4856810 h 6726051"/>
              <a:gd name="connsiteX23" fmla="*/ 6770616 w 11063771"/>
              <a:gd name="connsiteY23" fmla="*/ 6141457 h 6726051"/>
              <a:gd name="connsiteX24" fmla="*/ 6567826 w 11063771"/>
              <a:gd name="connsiteY24" fmla="*/ 6700974 h 6726051"/>
              <a:gd name="connsiteX25" fmla="*/ 5685381 w 11063771"/>
              <a:gd name="connsiteY25" fmla="*/ 6039755 h 6726051"/>
              <a:gd name="connsiteX26" fmla="*/ 4986676 w 11063771"/>
              <a:gd name="connsiteY26" fmla="*/ 4730835 h 6726051"/>
              <a:gd name="connsiteX27" fmla="*/ 3405526 w 11063771"/>
              <a:gd name="connsiteY27" fmla="*/ 5235660 h 6726051"/>
              <a:gd name="connsiteX28" fmla="*/ 2360849 w 11063771"/>
              <a:gd name="connsiteY28" fmla="*/ 6275421 h 6726051"/>
              <a:gd name="connsiteX29" fmla="*/ 1376701 w 11063771"/>
              <a:gd name="connsiteY29" fmla="*/ 6712035 h 6726051"/>
              <a:gd name="connsiteX30" fmla="*/ 1850186 w 11063771"/>
              <a:gd name="connsiteY30" fmla="*/ 5801629 h 6726051"/>
              <a:gd name="connsiteX31" fmla="*/ 3215026 w 11063771"/>
              <a:gd name="connsiteY31" fmla="*/ 4711785 h 6726051"/>
              <a:gd name="connsiteX32" fmla="*/ 2386351 w 11063771"/>
              <a:gd name="connsiteY32" fmla="*/ 4197435 h 6726051"/>
              <a:gd name="connsiteX33" fmla="*/ 557551 w 11063771"/>
              <a:gd name="connsiteY33" fmla="*/ 4540335 h 6726051"/>
              <a:gd name="connsiteX34" fmla="*/ 43201 w 11063771"/>
              <a:gd name="connsiteY34" fmla="*/ 4035510 h 6726051"/>
              <a:gd name="connsiteX35" fmla="*/ 1481476 w 11063771"/>
              <a:gd name="connsiteY35" fmla="*/ 3806910 h 6726051"/>
              <a:gd name="connsiteX36" fmla="*/ 2538751 w 11063771"/>
              <a:gd name="connsiteY36" fmla="*/ 3511635 h 6726051"/>
              <a:gd name="connsiteX37" fmla="*/ 764030 w 11063771"/>
              <a:gd name="connsiteY37" fmla="*/ 2783128 h 6726051"/>
              <a:gd name="connsiteX38" fmla="*/ 317890 w 11063771"/>
              <a:gd name="connsiteY38" fmla="*/ 2095484 h 6726051"/>
              <a:gd name="connsiteX39" fmla="*/ 1396980 w 11063771"/>
              <a:gd name="connsiteY39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246673 w 11063771"/>
              <a:gd name="connsiteY3" fmla="*/ 1469598 h 6726051"/>
              <a:gd name="connsiteX4" fmla="*/ 2385122 w 11063771"/>
              <a:gd name="connsiteY4" fmla="*/ 242716 h 6726051"/>
              <a:gd name="connsiteX5" fmla="*/ 2957912 w 11063771"/>
              <a:gd name="connsiteY5" fmla="*/ 619723 h 6726051"/>
              <a:gd name="connsiteX6" fmla="*/ 4043701 w 11063771"/>
              <a:gd name="connsiteY6" fmla="*/ 1461609 h 6726051"/>
              <a:gd name="connsiteX7" fmla="*/ 5091451 w 11063771"/>
              <a:gd name="connsiteY7" fmla="*/ 2044785 h 6726051"/>
              <a:gd name="connsiteX8" fmla="*/ 5720101 w 11063771"/>
              <a:gd name="connsiteY8" fmla="*/ 1178010 h 6726051"/>
              <a:gd name="connsiteX9" fmla="*/ 5510551 w 11063771"/>
              <a:gd name="connsiteY9" fmla="*/ 82635 h 6726051"/>
              <a:gd name="connsiteX10" fmla="*/ 6672601 w 11063771"/>
              <a:gd name="connsiteY10" fmla="*/ 254085 h 6726051"/>
              <a:gd name="connsiteX11" fmla="*/ 6282076 w 11063771"/>
              <a:gd name="connsiteY11" fmla="*/ 1654260 h 6726051"/>
              <a:gd name="connsiteX12" fmla="*/ 7148851 w 11063771"/>
              <a:gd name="connsiteY12" fmla="*/ 2454360 h 6726051"/>
              <a:gd name="connsiteX13" fmla="*/ 8895613 w 11063771"/>
              <a:gd name="connsiteY13" fmla="*/ 1686523 h 6726051"/>
              <a:gd name="connsiteX14" fmla="*/ 9932302 w 11063771"/>
              <a:gd name="connsiteY14" fmla="*/ 1835235 h 6726051"/>
              <a:gd name="connsiteX15" fmla="*/ 9367869 w 11063771"/>
              <a:gd name="connsiteY15" fmla="*/ 2647318 h 6726051"/>
              <a:gd name="connsiteX16" fmla="*/ 8034676 w 11063771"/>
              <a:gd name="connsiteY16" fmla="*/ 3568785 h 6726051"/>
              <a:gd name="connsiteX17" fmla="*/ 10092076 w 11063771"/>
              <a:gd name="connsiteY17" fmla="*/ 4349835 h 6726051"/>
              <a:gd name="connsiteX18" fmla="*/ 10930276 w 11063771"/>
              <a:gd name="connsiteY18" fmla="*/ 5016585 h 6726051"/>
              <a:gd name="connsiteX19" fmla="*/ 10900779 w 11063771"/>
              <a:gd name="connsiteY19" fmla="*/ 5537695 h 6726051"/>
              <a:gd name="connsiteX20" fmla="*/ 9434851 w 11063771"/>
              <a:gd name="connsiteY20" fmla="*/ 5377613 h 6726051"/>
              <a:gd name="connsiteX21" fmla="*/ 7482226 w 11063771"/>
              <a:gd name="connsiteY21" fmla="*/ 4473660 h 6726051"/>
              <a:gd name="connsiteX22" fmla="*/ 6569362 w 11063771"/>
              <a:gd name="connsiteY22" fmla="*/ 4856810 h 6726051"/>
              <a:gd name="connsiteX23" fmla="*/ 6770616 w 11063771"/>
              <a:gd name="connsiteY23" fmla="*/ 6141457 h 6726051"/>
              <a:gd name="connsiteX24" fmla="*/ 6567826 w 11063771"/>
              <a:gd name="connsiteY24" fmla="*/ 6700974 h 6726051"/>
              <a:gd name="connsiteX25" fmla="*/ 5685381 w 11063771"/>
              <a:gd name="connsiteY25" fmla="*/ 6039755 h 6726051"/>
              <a:gd name="connsiteX26" fmla="*/ 4986676 w 11063771"/>
              <a:gd name="connsiteY26" fmla="*/ 4730835 h 6726051"/>
              <a:gd name="connsiteX27" fmla="*/ 3405526 w 11063771"/>
              <a:gd name="connsiteY27" fmla="*/ 5235660 h 6726051"/>
              <a:gd name="connsiteX28" fmla="*/ 2360849 w 11063771"/>
              <a:gd name="connsiteY28" fmla="*/ 6275421 h 6726051"/>
              <a:gd name="connsiteX29" fmla="*/ 1376701 w 11063771"/>
              <a:gd name="connsiteY29" fmla="*/ 6712035 h 6726051"/>
              <a:gd name="connsiteX30" fmla="*/ 1850186 w 11063771"/>
              <a:gd name="connsiteY30" fmla="*/ 5801629 h 6726051"/>
              <a:gd name="connsiteX31" fmla="*/ 3215026 w 11063771"/>
              <a:gd name="connsiteY31" fmla="*/ 4711785 h 6726051"/>
              <a:gd name="connsiteX32" fmla="*/ 2386351 w 11063771"/>
              <a:gd name="connsiteY32" fmla="*/ 4197435 h 6726051"/>
              <a:gd name="connsiteX33" fmla="*/ 557551 w 11063771"/>
              <a:gd name="connsiteY33" fmla="*/ 4540335 h 6726051"/>
              <a:gd name="connsiteX34" fmla="*/ 43201 w 11063771"/>
              <a:gd name="connsiteY34" fmla="*/ 4035510 h 6726051"/>
              <a:gd name="connsiteX35" fmla="*/ 1481476 w 11063771"/>
              <a:gd name="connsiteY35" fmla="*/ 3806910 h 6726051"/>
              <a:gd name="connsiteX36" fmla="*/ 2538751 w 11063771"/>
              <a:gd name="connsiteY36" fmla="*/ 3511635 h 6726051"/>
              <a:gd name="connsiteX37" fmla="*/ 764030 w 11063771"/>
              <a:gd name="connsiteY37" fmla="*/ 2783128 h 6726051"/>
              <a:gd name="connsiteX38" fmla="*/ 317890 w 11063771"/>
              <a:gd name="connsiteY38" fmla="*/ 2095484 h 6726051"/>
              <a:gd name="connsiteX39" fmla="*/ 1396980 w 11063771"/>
              <a:gd name="connsiteY39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246673 w 11063771"/>
              <a:gd name="connsiteY3" fmla="*/ 1469598 h 6726051"/>
              <a:gd name="connsiteX4" fmla="*/ 2385122 w 11063771"/>
              <a:gd name="connsiteY4" fmla="*/ 242716 h 6726051"/>
              <a:gd name="connsiteX5" fmla="*/ 2957912 w 11063771"/>
              <a:gd name="connsiteY5" fmla="*/ 619723 h 6726051"/>
              <a:gd name="connsiteX6" fmla="*/ 4043701 w 11063771"/>
              <a:gd name="connsiteY6" fmla="*/ 1461609 h 6726051"/>
              <a:gd name="connsiteX7" fmla="*/ 5091451 w 11063771"/>
              <a:gd name="connsiteY7" fmla="*/ 2044785 h 6726051"/>
              <a:gd name="connsiteX8" fmla="*/ 5720101 w 11063771"/>
              <a:gd name="connsiteY8" fmla="*/ 1178010 h 6726051"/>
              <a:gd name="connsiteX9" fmla="*/ 5510551 w 11063771"/>
              <a:gd name="connsiteY9" fmla="*/ 82635 h 6726051"/>
              <a:gd name="connsiteX10" fmla="*/ 6672601 w 11063771"/>
              <a:gd name="connsiteY10" fmla="*/ 254085 h 6726051"/>
              <a:gd name="connsiteX11" fmla="*/ 6282076 w 11063771"/>
              <a:gd name="connsiteY11" fmla="*/ 1654260 h 6726051"/>
              <a:gd name="connsiteX12" fmla="*/ 7148851 w 11063771"/>
              <a:gd name="connsiteY12" fmla="*/ 2454360 h 6726051"/>
              <a:gd name="connsiteX13" fmla="*/ 8895613 w 11063771"/>
              <a:gd name="connsiteY13" fmla="*/ 1686523 h 6726051"/>
              <a:gd name="connsiteX14" fmla="*/ 9932302 w 11063771"/>
              <a:gd name="connsiteY14" fmla="*/ 1835235 h 6726051"/>
              <a:gd name="connsiteX15" fmla="*/ 9367869 w 11063771"/>
              <a:gd name="connsiteY15" fmla="*/ 2647318 h 6726051"/>
              <a:gd name="connsiteX16" fmla="*/ 8034676 w 11063771"/>
              <a:gd name="connsiteY16" fmla="*/ 3568785 h 6726051"/>
              <a:gd name="connsiteX17" fmla="*/ 10092076 w 11063771"/>
              <a:gd name="connsiteY17" fmla="*/ 4349835 h 6726051"/>
              <a:gd name="connsiteX18" fmla="*/ 10930276 w 11063771"/>
              <a:gd name="connsiteY18" fmla="*/ 5016585 h 6726051"/>
              <a:gd name="connsiteX19" fmla="*/ 10900779 w 11063771"/>
              <a:gd name="connsiteY19" fmla="*/ 5537695 h 6726051"/>
              <a:gd name="connsiteX20" fmla="*/ 9434851 w 11063771"/>
              <a:gd name="connsiteY20" fmla="*/ 5377613 h 6726051"/>
              <a:gd name="connsiteX21" fmla="*/ 7482226 w 11063771"/>
              <a:gd name="connsiteY21" fmla="*/ 4473660 h 6726051"/>
              <a:gd name="connsiteX22" fmla="*/ 6569362 w 11063771"/>
              <a:gd name="connsiteY22" fmla="*/ 4856810 h 6726051"/>
              <a:gd name="connsiteX23" fmla="*/ 6770616 w 11063771"/>
              <a:gd name="connsiteY23" fmla="*/ 6141457 h 6726051"/>
              <a:gd name="connsiteX24" fmla="*/ 6567826 w 11063771"/>
              <a:gd name="connsiteY24" fmla="*/ 6700974 h 6726051"/>
              <a:gd name="connsiteX25" fmla="*/ 5685381 w 11063771"/>
              <a:gd name="connsiteY25" fmla="*/ 6039755 h 6726051"/>
              <a:gd name="connsiteX26" fmla="*/ 4986676 w 11063771"/>
              <a:gd name="connsiteY26" fmla="*/ 4730835 h 6726051"/>
              <a:gd name="connsiteX27" fmla="*/ 3405526 w 11063771"/>
              <a:gd name="connsiteY27" fmla="*/ 5235660 h 6726051"/>
              <a:gd name="connsiteX28" fmla="*/ 2360849 w 11063771"/>
              <a:gd name="connsiteY28" fmla="*/ 6275421 h 6726051"/>
              <a:gd name="connsiteX29" fmla="*/ 1376701 w 11063771"/>
              <a:gd name="connsiteY29" fmla="*/ 6712035 h 6726051"/>
              <a:gd name="connsiteX30" fmla="*/ 1850186 w 11063771"/>
              <a:gd name="connsiteY30" fmla="*/ 5801629 h 6726051"/>
              <a:gd name="connsiteX31" fmla="*/ 3215026 w 11063771"/>
              <a:gd name="connsiteY31" fmla="*/ 4711785 h 6726051"/>
              <a:gd name="connsiteX32" fmla="*/ 2386351 w 11063771"/>
              <a:gd name="connsiteY32" fmla="*/ 4197435 h 6726051"/>
              <a:gd name="connsiteX33" fmla="*/ 557551 w 11063771"/>
              <a:gd name="connsiteY33" fmla="*/ 4540335 h 6726051"/>
              <a:gd name="connsiteX34" fmla="*/ 43201 w 11063771"/>
              <a:gd name="connsiteY34" fmla="*/ 4035510 h 6726051"/>
              <a:gd name="connsiteX35" fmla="*/ 1481476 w 11063771"/>
              <a:gd name="connsiteY35" fmla="*/ 3806910 h 6726051"/>
              <a:gd name="connsiteX36" fmla="*/ 2538751 w 11063771"/>
              <a:gd name="connsiteY36" fmla="*/ 3511635 h 6726051"/>
              <a:gd name="connsiteX37" fmla="*/ 764030 w 11063771"/>
              <a:gd name="connsiteY37" fmla="*/ 2783128 h 6726051"/>
              <a:gd name="connsiteX38" fmla="*/ 317890 w 11063771"/>
              <a:gd name="connsiteY38" fmla="*/ 2095484 h 6726051"/>
              <a:gd name="connsiteX39" fmla="*/ 1396980 w 11063771"/>
              <a:gd name="connsiteY39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246673 w 11063771"/>
              <a:gd name="connsiteY3" fmla="*/ 1469598 h 6726051"/>
              <a:gd name="connsiteX4" fmla="*/ 2385122 w 11063771"/>
              <a:gd name="connsiteY4" fmla="*/ 242716 h 6726051"/>
              <a:gd name="connsiteX5" fmla="*/ 3302041 w 11063771"/>
              <a:gd name="connsiteY5" fmla="*/ 432910 h 6726051"/>
              <a:gd name="connsiteX6" fmla="*/ 4043701 w 11063771"/>
              <a:gd name="connsiteY6" fmla="*/ 1461609 h 6726051"/>
              <a:gd name="connsiteX7" fmla="*/ 5091451 w 11063771"/>
              <a:gd name="connsiteY7" fmla="*/ 2044785 h 6726051"/>
              <a:gd name="connsiteX8" fmla="*/ 5720101 w 11063771"/>
              <a:gd name="connsiteY8" fmla="*/ 1178010 h 6726051"/>
              <a:gd name="connsiteX9" fmla="*/ 5510551 w 11063771"/>
              <a:gd name="connsiteY9" fmla="*/ 82635 h 6726051"/>
              <a:gd name="connsiteX10" fmla="*/ 6672601 w 11063771"/>
              <a:gd name="connsiteY10" fmla="*/ 254085 h 6726051"/>
              <a:gd name="connsiteX11" fmla="*/ 6282076 w 11063771"/>
              <a:gd name="connsiteY11" fmla="*/ 1654260 h 6726051"/>
              <a:gd name="connsiteX12" fmla="*/ 7148851 w 11063771"/>
              <a:gd name="connsiteY12" fmla="*/ 2454360 h 6726051"/>
              <a:gd name="connsiteX13" fmla="*/ 8895613 w 11063771"/>
              <a:gd name="connsiteY13" fmla="*/ 1686523 h 6726051"/>
              <a:gd name="connsiteX14" fmla="*/ 9932302 w 11063771"/>
              <a:gd name="connsiteY14" fmla="*/ 1835235 h 6726051"/>
              <a:gd name="connsiteX15" fmla="*/ 9367869 w 11063771"/>
              <a:gd name="connsiteY15" fmla="*/ 2647318 h 6726051"/>
              <a:gd name="connsiteX16" fmla="*/ 8034676 w 11063771"/>
              <a:gd name="connsiteY16" fmla="*/ 3568785 h 6726051"/>
              <a:gd name="connsiteX17" fmla="*/ 10092076 w 11063771"/>
              <a:gd name="connsiteY17" fmla="*/ 4349835 h 6726051"/>
              <a:gd name="connsiteX18" fmla="*/ 10930276 w 11063771"/>
              <a:gd name="connsiteY18" fmla="*/ 5016585 h 6726051"/>
              <a:gd name="connsiteX19" fmla="*/ 10900779 w 11063771"/>
              <a:gd name="connsiteY19" fmla="*/ 5537695 h 6726051"/>
              <a:gd name="connsiteX20" fmla="*/ 9434851 w 11063771"/>
              <a:gd name="connsiteY20" fmla="*/ 5377613 h 6726051"/>
              <a:gd name="connsiteX21" fmla="*/ 7482226 w 11063771"/>
              <a:gd name="connsiteY21" fmla="*/ 4473660 h 6726051"/>
              <a:gd name="connsiteX22" fmla="*/ 6569362 w 11063771"/>
              <a:gd name="connsiteY22" fmla="*/ 4856810 h 6726051"/>
              <a:gd name="connsiteX23" fmla="*/ 6770616 w 11063771"/>
              <a:gd name="connsiteY23" fmla="*/ 6141457 h 6726051"/>
              <a:gd name="connsiteX24" fmla="*/ 6567826 w 11063771"/>
              <a:gd name="connsiteY24" fmla="*/ 6700974 h 6726051"/>
              <a:gd name="connsiteX25" fmla="*/ 5685381 w 11063771"/>
              <a:gd name="connsiteY25" fmla="*/ 6039755 h 6726051"/>
              <a:gd name="connsiteX26" fmla="*/ 4986676 w 11063771"/>
              <a:gd name="connsiteY26" fmla="*/ 4730835 h 6726051"/>
              <a:gd name="connsiteX27" fmla="*/ 3405526 w 11063771"/>
              <a:gd name="connsiteY27" fmla="*/ 5235660 h 6726051"/>
              <a:gd name="connsiteX28" fmla="*/ 2360849 w 11063771"/>
              <a:gd name="connsiteY28" fmla="*/ 6275421 h 6726051"/>
              <a:gd name="connsiteX29" fmla="*/ 1376701 w 11063771"/>
              <a:gd name="connsiteY29" fmla="*/ 6712035 h 6726051"/>
              <a:gd name="connsiteX30" fmla="*/ 1850186 w 11063771"/>
              <a:gd name="connsiteY30" fmla="*/ 5801629 h 6726051"/>
              <a:gd name="connsiteX31" fmla="*/ 3215026 w 11063771"/>
              <a:gd name="connsiteY31" fmla="*/ 4711785 h 6726051"/>
              <a:gd name="connsiteX32" fmla="*/ 2386351 w 11063771"/>
              <a:gd name="connsiteY32" fmla="*/ 4197435 h 6726051"/>
              <a:gd name="connsiteX33" fmla="*/ 557551 w 11063771"/>
              <a:gd name="connsiteY33" fmla="*/ 4540335 h 6726051"/>
              <a:gd name="connsiteX34" fmla="*/ 43201 w 11063771"/>
              <a:gd name="connsiteY34" fmla="*/ 4035510 h 6726051"/>
              <a:gd name="connsiteX35" fmla="*/ 1481476 w 11063771"/>
              <a:gd name="connsiteY35" fmla="*/ 3806910 h 6726051"/>
              <a:gd name="connsiteX36" fmla="*/ 2538751 w 11063771"/>
              <a:gd name="connsiteY36" fmla="*/ 3511635 h 6726051"/>
              <a:gd name="connsiteX37" fmla="*/ 764030 w 11063771"/>
              <a:gd name="connsiteY37" fmla="*/ 2783128 h 6726051"/>
              <a:gd name="connsiteX38" fmla="*/ 317890 w 11063771"/>
              <a:gd name="connsiteY38" fmla="*/ 2095484 h 6726051"/>
              <a:gd name="connsiteX39" fmla="*/ 1396980 w 11063771"/>
              <a:gd name="connsiteY39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246673 w 11063771"/>
              <a:gd name="connsiteY3" fmla="*/ 1469598 h 6726051"/>
              <a:gd name="connsiteX4" fmla="*/ 2385122 w 11063771"/>
              <a:gd name="connsiteY4" fmla="*/ 242716 h 6726051"/>
              <a:gd name="connsiteX5" fmla="*/ 3302041 w 11063771"/>
              <a:gd name="connsiteY5" fmla="*/ 432910 h 6726051"/>
              <a:gd name="connsiteX6" fmla="*/ 4043701 w 11063771"/>
              <a:gd name="connsiteY6" fmla="*/ 1461609 h 6726051"/>
              <a:gd name="connsiteX7" fmla="*/ 5091451 w 11063771"/>
              <a:gd name="connsiteY7" fmla="*/ 2044785 h 6726051"/>
              <a:gd name="connsiteX8" fmla="*/ 5720101 w 11063771"/>
              <a:gd name="connsiteY8" fmla="*/ 1178010 h 6726051"/>
              <a:gd name="connsiteX9" fmla="*/ 5510551 w 11063771"/>
              <a:gd name="connsiteY9" fmla="*/ 82635 h 6726051"/>
              <a:gd name="connsiteX10" fmla="*/ 6672601 w 11063771"/>
              <a:gd name="connsiteY10" fmla="*/ 254085 h 6726051"/>
              <a:gd name="connsiteX11" fmla="*/ 6282076 w 11063771"/>
              <a:gd name="connsiteY11" fmla="*/ 1654260 h 6726051"/>
              <a:gd name="connsiteX12" fmla="*/ 7148851 w 11063771"/>
              <a:gd name="connsiteY12" fmla="*/ 2454360 h 6726051"/>
              <a:gd name="connsiteX13" fmla="*/ 8895613 w 11063771"/>
              <a:gd name="connsiteY13" fmla="*/ 1686523 h 6726051"/>
              <a:gd name="connsiteX14" fmla="*/ 9932302 w 11063771"/>
              <a:gd name="connsiteY14" fmla="*/ 1835235 h 6726051"/>
              <a:gd name="connsiteX15" fmla="*/ 9367869 w 11063771"/>
              <a:gd name="connsiteY15" fmla="*/ 2647318 h 6726051"/>
              <a:gd name="connsiteX16" fmla="*/ 8034676 w 11063771"/>
              <a:gd name="connsiteY16" fmla="*/ 3568785 h 6726051"/>
              <a:gd name="connsiteX17" fmla="*/ 10092076 w 11063771"/>
              <a:gd name="connsiteY17" fmla="*/ 4349835 h 6726051"/>
              <a:gd name="connsiteX18" fmla="*/ 10930276 w 11063771"/>
              <a:gd name="connsiteY18" fmla="*/ 5016585 h 6726051"/>
              <a:gd name="connsiteX19" fmla="*/ 10900779 w 11063771"/>
              <a:gd name="connsiteY19" fmla="*/ 5537695 h 6726051"/>
              <a:gd name="connsiteX20" fmla="*/ 9434851 w 11063771"/>
              <a:gd name="connsiteY20" fmla="*/ 5377613 h 6726051"/>
              <a:gd name="connsiteX21" fmla="*/ 7482226 w 11063771"/>
              <a:gd name="connsiteY21" fmla="*/ 4473660 h 6726051"/>
              <a:gd name="connsiteX22" fmla="*/ 6569362 w 11063771"/>
              <a:gd name="connsiteY22" fmla="*/ 4856810 h 6726051"/>
              <a:gd name="connsiteX23" fmla="*/ 6770616 w 11063771"/>
              <a:gd name="connsiteY23" fmla="*/ 6141457 h 6726051"/>
              <a:gd name="connsiteX24" fmla="*/ 6567826 w 11063771"/>
              <a:gd name="connsiteY24" fmla="*/ 6700974 h 6726051"/>
              <a:gd name="connsiteX25" fmla="*/ 6098336 w 11063771"/>
              <a:gd name="connsiteY25" fmla="*/ 5754619 h 6726051"/>
              <a:gd name="connsiteX26" fmla="*/ 4986676 w 11063771"/>
              <a:gd name="connsiteY26" fmla="*/ 4730835 h 6726051"/>
              <a:gd name="connsiteX27" fmla="*/ 3405526 w 11063771"/>
              <a:gd name="connsiteY27" fmla="*/ 5235660 h 6726051"/>
              <a:gd name="connsiteX28" fmla="*/ 2360849 w 11063771"/>
              <a:gd name="connsiteY28" fmla="*/ 6275421 h 6726051"/>
              <a:gd name="connsiteX29" fmla="*/ 1376701 w 11063771"/>
              <a:gd name="connsiteY29" fmla="*/ 6712035 h 6726051"/>
              <a:gd name="connsiteX30" fmla="*/ 1850186 w 11063771"/>
              <a:gd name="connsiteY30" fmla="*/ 5801629 h 6726051"/>
              <a:gd name="connsiteX31" fmla="*/ 3215026 w 11063771"/>
              <a:gd name="connsiteY31" fmla="*/ 4711785 h 6726051"/>
              <a:gd name="connsiteX32" fmla="*/ 2386351 w 11063771"/>
              <a:gd name="connsiteY32" fmla="*/ 4197435 h 6726051"/>
              <a:gd name="connsiteX33" fmla="*/ 557551 w 11063771"/>
              <a:gd name="connsiteY33" fmla="*/ 4540335 h 6726051"/>
              <a:gd name="connsiteX34" fmla="*/ 43201 w 11063771"/>
              <a:gd name="connsiteY34" fmla="*/ 4035510 h 6726051"/>
              <a:gd name="connsiteX35" fmla="*/ 1481476 w 11063771"/>
              <a:gd name="connsiteY35" fmla="*/ 3806910 h 6726051"/>
              <a:gd name="connsiteX36" fmla="*/ 2538751 w 11063771"/>
              <a:gd name="connsiteY36" fmla="*/ 3511635 h 6726051"/>
              <a:gd name="connsiteX37" fmla="*/ 764030 w 11063771"/>
              <a:gd name="connsiteY37" fmla="*/ 2783128 h 6726051"/>
              <a:gd name="connsiteX38" fmla="*/ 317890 w 11063771"/>
              <a:gd name="connsiteY38" fmla="*/ 2095484 h 6726051"/>
              <a:gd name="connsiteX39" fmla="*/ 1396980 w 11063771"/>
              <a:gd name="connsiteY39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246673 w 11063771"/>
              <a:gd name="connsiteY3" fmla="*/ 1469598 h 6726051"/>
              <a:gd name="connsiteX4" fmla="*/ 2385122 w 11063771"/>
              <a:gd name="connsiteY4" fmla="*/ 242716 h 6726051"/>
              <a:gd name="connsiteX5" fmla="*/ 3302041 w 11063771"/>
              <a:gd name="connsiteY5" fmla="*/ 432910 h 6726051"/>
              <a:gd name="connsiteX6" fmla="*/ 4043701 w 11063771"/>
              <a:gd name="connsiteY6" fmla="*/ 1461609 h 6726051"/>
              <a:gd name="connsiteX7" fmla="*/ 5091451 w 11063771"/>
              <a:gd name="connsiteY7" fmla="*/ 2044785 h 6726051"/>
              <a:gd name="connsiteX8" fmla="*/ 5720101 w 11063771"/>
              <a:gd name="connsiteY8" fmla="*/ 1178010 h 6726051"/>
              <a:gd name="connsiteX9" fmla="*/ 5510551 w 11063771"/>
              <a:gd name="connsiteY9" fmla="*/ 82635 h 6726051"/>
              <a:gd name="connsiteX10" fmla="*/ 6672601 w 11063771"/>
              <a:gd name="connsiteY10" fmla="*/ 254085 h 6726051"/>
              <a:gd name="connsiteX11" fmla="*/ 6282076 w 11063771"/>
              <a:gd name="connsiteY11" fmla="*/ 1654260 h 6726051"/>
              <a:gd name="connsiteX12" fmla="*/ 7148851 w 11063771"/>
              <a:gd name="connsiteY12" fmla="*/ 2454360 h 6726051"/>
              <a:gd name="connsiteX13" fmla="*/ 8895613 w 11063771"/>
              <a:gd name="connsiteY13" fmla="*/ 1686523 h 6726051"/>
              <a:gd name="connsiteX14" fmla="*/ 9932302 w 11063771"/>
              <a:gd name="connsiteY14" fmla="*/ 1835235 h 6726051"/>
              <a:gd name="connsiteX15" fmla="*/ 9367869 w 11063771"/>
              <a:gd name="connsiteY15" fmla="*/ 2647318 h 6726051"/>
              <a:gd name="connsiteX16" fmla="*/ 8034676 w 11063771"/>
              <a:gd name="connsiteY16" fmla="*/ 3568785 h 6726051"/>
              <a:gd name="connsiteX17" fmla="*/ 10092076 w 11063771"/>
              <a:gd name="connsiteY17" fmla="*/ 4349835 h 6726051"/>
              <a:gd name="connsiteX18" fmla="*/ 10930276 w 11063771"/>
              <a:gd name="connsiteY18" fmla="*/ 5016585 h 6726051"/>
              <a:gd name="connsiteX19" fmla="*/ 10900779 w 11063771"/>
              <a:gd name="connsiteY19" fmla="*/ 5537695 h 6726051"/>
              <a:gd name="connsiteX20" fmla="*/ 9434851 w 11063771"/>
              <a:gd name="connsiteY20" fmla="*/ 5377613 h 6726051"/>
              <a:gd name="connsiteX21" fmla="*/ 7482226 w 11063771"/>
              <a:gd name="connsiteY21" fmla="*/ 4473660 h 6726051"/>
              <a:gd name="connsiteX22" fmla="*/ 6569362 w 11063771"/>
              <a:gd name="connsiteY22" fmla="*/ 4856810 h 6726051"/>
              <a:gd name="connsiteX23" fmla="*/ 6770616 w 11063771"/>
              <a:gd name="connsiteY23" fmla="*/ 6141457 h 6726051"/>
              <a:gd name="connsiteX24" fmla="*/ 6567826 w 11063771"/>
              <a:gd name="connsiteY24" fmla="*/ 6700974 h 6726051"/>
              <a:gd name="connsiteX25" fmla="*/ 6098336 w 11063771"/>
              <a:gd name="connsiteY25" fmla="*/ 5754619 h 6726051"/>
              <a:gd name="connsiteX26" fmla="*/ 4986676 w 11063771"/>
              <a:gd name="connsiteY26" fmla="*/ 4730835 h 6726051"/>
              <a:gd name="connsiteX27" fmla="*/ 3405526 w 11063771"/>
              <a:gd name="connsiteY27" fmla="*/ 5235660 h 6726051"/>
              <a:gd name="connsiteX28" fmla="*/ 2360849 w 11063771"/>
              <a:gd name="connsiteY28" fmla="*/ 6275421 h 6726051"/>
              <a:gd name="connsiteX29" fmla="*/ 1376701 w 11063771"/>
              <a:gd name="connsiteY29" fmla="*/ 6712035 h 6726051"/>
              <a:gd name="connsiteX30" fmla="*/ 1850186 w 11063771"/>
              <a:gd name="connsiteY30" fmla="*/ 5801629 h 6726051"/>
              <a:gd name="connsiteX31" fmla="*/ 3215026 w 11063771"/>
              <a:gd name="connsiteY31" fmla="*/ 4711785 h 6726051"/>
              <a:gd name="connsiteX32" fmla="*/ 2386351 w 11063771"/>
              <a:gd name="connsiteY32" fmla="*/ 4197435 h 6726051"/>
              <a:gd name="connsiteX33" fmla="*/ 557551 w 11063771"/>
              <a:gd name="connsiteY33" fmla="*/ 4540335 h 6726051"/>
              <a:gd name="connsiteX34" fmla="*/ 43201 w 11063771"/>
              <a:gd name="connsiteY34" fmla="*/ 4035510 h 6726051"/>
              <a:gd name="connsiteX35" fmla="*/ 1481476 w 11063771"/>
              <a:gd name="connsiteY35" fmla="*/ 3806910 h 6726051"/>
              <a:gd name="connsiteX36" fmla="*/ 2538751 w 11063771"/>
              <a:gd name="connsiteY36" fmla="*/ 3511635 h 6726051"/>
              <a:gd name="connsiteX37" fmla="*/ 764030 w 11063771"/>
              <a:gd name="connsiteY37" fmla="*/ 2783128 h 6726051"/>
              <a:gd name="connsiteX38" fmla="*/ 317890 w 11063771"/>
              <a:gd name="connsiteY38" fmla="*/ 2095484 h 6726051"/>
              <a:gd name="connsiteX39" fmla="*/ 1396980 w 11063771"/>
              <a:gd name="connsiteY39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246673 w 11063771"/>
              <a:gd name="connsiteY3" fmla="*/ 1469598 h 6726051"/>
              <a:gd name="connsiteX4" fmla="*/ 2385122 w 11063771"/>
              <a:gd name="connsiteY4" fmla="*/ 242716 h 6726051"/>
              <a:gd name="connsiteX5" fmla="*/ 3302041 w 11063771"/>
              <a:gd name="connsiteY5" fmla="*/ 432910 h 6726051"/>
              <a:gd name="connsiteX6" fmla="*/ 4043701 w 11063771"/>
              <a:gd name="connsiteY6" fmla="*/ 1461609 h 6726051"/>
              <a:gd name="connsiteX7" fmla="*/ 5091451 w 11063771"/>
              <a:gd name="connsiteY7" fmla="*/ 2044785 h 6726051"/>
              <a:gd name="connsiteX8" fmla="*/ 5720101 w 11063771"/>
              <a:gd name="connsiteY8" fmla="*/ 1178010 h 6726051"/>
              <a:gd name="connsiteX9" fmla="*/ 5510551 w 11063771"/>
              <a:gd name="connsiteY9" fmla="*/ 82635 h 6726051"/>
              <a:gd name="connsiteX10" fmla="*/ 6672601 w 11063771"/>
              <a:gd name="connsiteY10" fmla="*/ 254085 h 6726051"/>
              <a:gd name="connsiteX11" fmla="*/ 6282076 w 11063771"/>
              <a:gd name="connsiteY11" fmla="*/ 1654260 h 6726051"/>
              <a:gd name="connsiteX12" fmla="*/ 7148851 w 11063771"/>
              <a:gd name="connsiteY12" fmla="*/ 2454360 h 6726051"/>
              <a:gd name="connsiteX13" fmla="*/ 8895613 w 11063771"/>
              <a:gd name="connsiteY13" fmla="*/ 1686523 h 6726051"/>
              <a:gd name="connsiteX14" fmla="*/ 9932302 w 11063771"/>
              <a:gd name="connsiteY14" fmla="*/ 1835235 h 6726051"/>
              <a:gd name="connsiteX15" fmla="*/ 9367869 w 11063771"/>
              <a:gd name="connsiteY15" fmla="*/ 2647318 h 6726051"/>
              <a:gd name="connsiteX16" fmla="*/ 8034676 w 11063771"/>
              <a:gd name="connsiteY16" fmla="*/ 3568785 h 6726051"/>
              <a:gd name="connsiteX17" fmla="*/ 10092076 w 11063771"/>
              <a:gd name="connsiteY17" fmla="*/ 4349835 h 6726051"/>
              <a:gd name="connsiteX18" fmla="*/ 10930276 w 11063771"/>
              <a:gd name="connsiteY18" fmla="*/ 5016585 h 6726051"/>
              <a:gd name="connsiteX19" fmla="*/ 10900779 w 11063771"/>
              <a:gd name="connsiteY19" fmla="*/ 5537695 h 6726051"/>
              <a:gd name="connsiteX20" fmla="*/ 9434851 w 11063771"/>
              <a:gd name="connsiteY20" fmla="*/ 5377613 h 6726051"/>
              <a:gd name="connsiteX21" fmla="*/ 7482226 w 11063771"/>
              <a:gd name="connsiteY21" fmla="*/ 4473660 h 6726051"/>
              <a:gd name="connsiteX22" fmla="*/ 6569362 w 11063771"/>
              <a:gd name="connsiteY22" fmla="*/ 4856810 h 6726051"/>
              <a:gd name="connsiteX23" fmla="*/ 6770616 w 11063771"/>
              <a:gd name="connsiteY23" fmla="*/ 6141457 h 6726051"/>
              <a:gd name="connsiteX24" fmla="*/ 6567826 w 11063771"/>
              <a:gd name="connsiteY24" fmla="*/ 6700974 h 6726051"/>
              <a:gd name="connsiteX25" fmla="*/ 6098336 w 11063771"/>
              <a:gd name="connsiteY25" fmla="*/ 5754619 h 6726051"/>
              <a:gd name="connsiteX26" fmla="*/ 4986676 w 11063771"/>
              <a:gd name="connsiteY26" fmla="*/ 4730835 h 6726051"/>
              <a:gd name="connsiteX27" fmla="*/ 3405526 w 11063771"/>
              <a:gd name="connsiteY27" fmla="*/ 5235660 h 6726051"/>
              <a:gd name="connsiteX28" fmla="*/ 2360849 w 11063771"/>
              <a:gd name="connsiteY28" fmla="*/ 6275421 h 6726051"/>
              <a:gd name="connsiteX29" fmla="*/ 1376701 w 11063771"/>
              <a:gd name="connsiteY29" fmla="*/ 6712035 h 6726051"/>
              <a:gd name="connsiteX30" fmla="*/ 1850186 w 11063771"/>
              <a:gd name="connsiteY30" fmla="*/ 5801629 h 6726051"/>
              <a:gd name="connsiteX31" fmla="*/ 3215026 w 11063771"/>
              <a:gd name="connsiteY31" fmla="*/ 4711785 h 6726051"/>
              <a:gd name="connsiteX32" fmla="*/ 2386351 w 11063771"/>
              <a:gd name="connsiteY32" fmla="*/ 4197435 h 6726051"/>
              <a:gd name="connsiteX33" fmla="*/ 557551 w 11063771"/>
              <a:gd name="connsiteY33" fmla="*/ 4540335 h 6726051"/>
              <a:gd name="connsiteX34" fmla="*/ 43201 w 11063771"/>
              <a:gd name="connsiteY34" fmla="*/ 4035510 h 6726051"/>
              <a:gd name="connsiteX35" fmla="*/ 1481476 w 11063771"/>
              <a:gd name="connsiteY35" fmla="*/ 3806910 h 6726051"/>
              <a:gd name="connsiteX36" fmla="*/ 2538751 w 11063771"/>
              <a:gd name="connsiteY36" fmla="*/ 3511635 h 6726051"/>
              <a:gd name="connsiteX37" fmla="*/ 764030 w 11063771"/>
              <a:gd name="connsiteY37" fmla="*/ 2783128 h 6726051"/>
              <a:gd name="connsiteX38" fmla="*/ 317890 w 11063771"/>
              <a:gd name="connsiteY38" fmla="*/ 2095484 h 6726051"/>
              <a:gd name="connsiteX39" fmla="*/ 1396980 w 11063771"/>
              <a:gd name="connsiteY39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246673 w 11063771"/>
              <a:gd name="connsiteY3" fmla="*/ 1469598 h 6726051"/>
              <a:gd name="connsiteX4" fmla="*/ 2385122 w 11063771"/>
              <a:gd name="connsiteY4" fmla="*/ 242716 h 6726051"/>
              <a:gd name="connsiteX5" fmla="*/ 3302041 w 11063771"/>
              <a:gd name="connsiteY5" fmla="*/ 432910 h 6726051"/>
              <a:gd name="connsiteX6" fmla="*/ 4043701 w 11063771"/>
              <a:gd name="connsiteY6" fmla="*/ 1461609 h 6726051"/>
              <a:gd name="connsiteX7" fmla="*/ 5091451 w 11063771"/>
              <a:gd name="connsiteY7" fmla="*/ 2044785 h 6726051"/>
              <a:gd name="connsiteX8" fmla="*/ 5720101 w 11063771"/>
              <a:gd name="connsiteY8" fmla="*/ 1178010 h 6726051"/>
              <a:gd name="connsiteX9" fmla="*/ 5510551 w 11063771"/>
              <a:gd name="connsiteY9" fmla="*/ 82635 h 6726051"/>
              <a:gd name="connsiteX10" fmla="*/ 6672601 w 11063771"/>
              <a:gd name="connsiteY10" fmla="*/ 254085 h 6726051"/>
              <a:gd name="connsiteX11" fmla="*/ 6282076 w 11063771"/>
              <a:gd name="connsiteY11" fmla="*/ 1654260 h 6726051"/>
              <a:gd name="connsiteX12" fmla="*/ 7148851 w 11063771"/>
              <a:gd name="connsiteY12" fmla="*/ 2454360 h 6726051"/>
              <a:gd name="connsiteX13" fmla="*/ 8895613 w 11063771"/>
              <a:gd name="connsiteY13" fmla="*/ 1686523 h 6726051"/>
              <a:gd name="connsiteX14" fmla="*/ 9932302 w 11063771"/>
              <a:gd name="connsiteY14" fmla="*/ 1835235 h 6726051"/>
              <a:gd name="connsiteX15" fmla="*/ 9367869 w 11063771"/>
              <a:gd name="connsiteY15" fmla="*/ 2647318 h 6726051"/>
              <a:gd name="connsiteX16" fmla="*/ 8034676 w 11063771"/>
              <a:gd name="connsiteY16" fmla="*/ 3568785 h 6726051"/>
              <a:gd name="connsiteX17" fmla="*/ 10092076 w 11063771"/>
              <a:gd name="connsiteY17" fmla="*/ 4349835 h 6726051"/>
              <a:gd name="connsiteX18" fmla="*/ 10930276 w 11063771"/>
              <a:gd name="connsiteY18" fmla="*/ 5016585 h 6726051"/>
              <a:gd name="connsiteX19" fmla="*/ 10900779 w 11063771"/>
              <a:gd name="connsiteY19" fmla="*/ 5537695 h 6726051"/>
              <a:gd name="connsiteX20" fmla="*/ 9434851 w 11063771"/>
              <a:gd name="connsiteY20" fmla="*/ 5377613 h 6726051"/>
              <a:gd name="connsiteX21" fmla="*/ 7482226 w 11063771"/>
              <a:gd name="connsiteY21" fmla="*/ 4473660 h 6726051"/>
              <a:gd name="connsiteX22" fmla="*/ 6569362 w 11063771"/>
              <a:gd name="connsiteY22" fmla="*/ 4856810 h 6726051"/>
              <a:gd name="connsiteX23" fmla="*/ 6770616 w 11063771"/>
              <a:gd name="connsiteY23" fmla="*/ 6141457 h 6726051"/>
              <a:gd name="connsiteX24" fmla="*/ 6567826 w 11063771"/>
              <a:gd name="connsiteY24" fmla="*/ 6700974 h 6726051"/>
              <a:gd name="connsiteX25" fmla="*/ 6098336 w 11063771"/>
              <a:gd name="connsiteY25" fmla="*/ 5754619 h 6726051"/>
              <a:gd name="connsiteX26" fmla="*/ 4986676 w 11063771"/>
              <a:gd name="connsiteY26" fmla="*/ 4730835 h 6726051"/>
              <a:gd name="connsiteX27" fmla="*/ 3405526 w 11063771"/>
              <a:gd name="connsiteY27" fmla="*/ 5235660 h 6726051"/>
              <a:gd name="connsiteX28" fmla="*/ 2360849 w 11063771"/>
              <a:gd name="connsiteY28" fmla="*/ 6275421 h 6726051"/>
              <a:gd name="connsiteX29" fmla="*/ 1376701 w 11063771"/>
              <a:gd name="connsiteY29" fmla="*/ 6712035 h 6726051"/>
              <a:gd name="connsiteX30" fmla="*/ 1850186 w 11063771"/>
              <a:gd name="connsiteY30" fmla="*/ 5801629 h 6726051"/>
              <a:gd name="connsiteX31" fmla="*/ 3215026 w 11063771"/>
              <a:gd name="connsiteY31" fmla="*/ 4711785 h 6726051"/>
              <a:gd name="connsiteX32" fmla="*/ 2386351 w 11063771"/>
              <a:gd name="connsiteY32" fmla="*/ 4197435 h 6726051"/>
              <a:gd name="connsiteX33" fmla="*/ 557551 w 11063771"/>
              <a:gd name="connsiteY33" fmla="*/ 4540335 h 6726051"/>
              <a:gd name="connsiteX34" fmla="*/ 43201 w 11063771"/>
              <a:gd name="connsiteY34" fmla="*/ 4035510 h 6726051"/>
              <a:gd name="connsiteX35" fmla="*/ 1481476 w 11063771"/>
              <a:gd name="connsiteY35" fmla="*/ 3806910 h 6726051"/>
              <a:gd name="connsiteX36" fmla="*/ 2538751 w 11063771"/>
              <a:gd name="connsiteY36" fmla="*/ 3511635 h 6726051"/>
              <a:gd name="connsiteX37" fmla="*/ 764030 w 11063771"/>
              <a:gd name="connsiteY37" fmla="*/ 2783128 h 6726051"/>
              <a:gd name="connsiteX38" fmla="*/ 317890 w 11063771"/>
              <a:gd name="connsiteY38" fmla="*/ 2095484 h 6726051"/>
              <a:gd name="connsiteX39" fmla="*/ 1396980 w 11063771"/>
              <a:gd name="connsiteY39" fmla="*/ 2077662 h 6726051"/>
              <a:gd name="connsiteX0" fmla="*/ 1396980 w 11063771"/>
              <a:gd name="connsiteY0" fmla="*/ 2077662 h 6726051"/>
              <a:gd name="connsiteX1" fmla="*/ 3596026 w 11063771"/>
              <a:gd name="connsiteY1" fmla="*/ 2197185 h 6726051"/>
              <a:gd name="connsiteX2" fmla="*/ 3596026 w 11063771"/>
              <a:gd name="connsiteY2" fmla="*/ 2197185 h 6726051"/>
              <a:gd name="connsiteX3" fmla="*/ 3246673 w 11063771"/>
              <a:gd name="connsiteY3" fmla="*/ 1469598 h 6726051"/>
              <a:gd name="connsiteX4" fmla="*/ 2385122 w 11063771"/>
              <a:gd name="connsiteY4" fmla="*/ 242716 h 6726051"/>
              <a:gd name="connsiteX5" fmla="*/ 3302041 w 11063771"/>
              <a:gd name="connsiteY5" fmla="*/ 432910 h 6726051"/>
              <a:gd name="connsiteX6" fmla="*/ 4043701 w 11063771"/>
              <a:gd name="connsiteY6" fmla="*/ 1461609 h 6726051"/>
              <a:gd name="connsiteX7" fmla="*/ 5091451 w 11063771"/>
              <a:gd name="connsiteY7" fmla="*/ 2044785 h 6726051"/>
              <a:gd name="connsiteX8" fmla="*/ 5720101 w 11063771"/>
              <a:gd name="connsiteY8" fmla="*/ 1178010 h 6726051"/>
              <a:gd name="connsiteX9" fmla="*/ 5510551 w 11063771"/>
              <a:gd name="connsiteY9" fmla="*/ 82635 h 6726051"/>
              <a:gd name="connsiteX10" fmla="*/ 6672601 w 11063771"/>
              <a:gd name="connsiteY10" fmla="*/ 254085 h 6726051"/>
              <a:gd name="connsiteX11" fmla="*/ 6282076 w 11063771"/>
              <a:gd name="connsiteY11" fmla="*/ 1654260 h 6726051"/>
              <a:gd name="connsiteX12" fmla="*/ 7148851 w 11063771"/>
              <a:gd name="connsiteY12" fmla="*/ 2454360 h 6726051"/>
              <a:gd name="connsiteX13" fmla="*/ 8895613 w 11063771"/>
              <a:gd name="connsiteY13" fmla="*/ 1686523 h 6726051"/>
              <a:gd name="connsiteX14" fmla="*/ 9932302 w 11063771"/>
              <a:gd name="connsiteY14" fmla="*/ 1835235 h 6726051"/>
              <a:gd name="connsiteX15" fmla="*/ 9367869 w 11063771"/>
              <a:gd name="connsiteY15" fmla="*/ 2647318 h 6726051"/>
              <a:gd name="connsiteX16" fmla="*/ 8034676 w 11063771"/>
              <a:gd name="connsiteY16" fmla="*/ 3568785 h 6726051"/>
              <a:gd name="connsiteX17" fmla="*/ 10092076 w 11063771"/>
              <a:gd name="connsiteY17" fmla="*/ 4349835 h 6726051"/>
              <a:gd name="connsiteX18" fmla="*/ 10930276 w 11063771"/>
              <a:gd name="connsiteY18" fmla="*/ 5016585 h 6726051"/>
              <a:gd name="connsiteX19" fmla="*/ 10900779 w 11063771"/>
              <a:gd name="connsiteY19" fmla="*/ 5537695 h 6726051"/>
              <a:gd name="connsiteX20" fmla="*/ 9434851 w 11063771"/>
              <a:gd name="connsiteY20" fmla="*/ 5377613 h 6726051"/>
              <a:gd name="connsiteX21" fmla="*/ 7482226 w 11063771"/>
              <a:gd name="connsiteY21" fmla="*/ 4473660 h 6726051"/>
              <a:gd name="connsiteX22" fmla="*/ 6569362 w 11063771"/>
              <a:gd name="connsiteY22" fmla="*/ 4856810 h 6726051"/>
              <a:gd name="connsiteX23" fmla="*/ 6770616 w 11063771"/>
              <a:gd name="connsiteY23" fmla="*/ 6141457 h 6726051"/>
              <a:gd name="connsiteX24" fmla="*/ 6567826 w 11063771"/>
              <a:gd name="connsiteY24" fmla="*/ 6700974 h 6726051"/>
              <a:gd name="connsiteX25" fmla="*/ 6098336 w 11063771"/>
              <a:gd name="connsiteY25" fmla="*/ 5754619 h 6726051"/>
              <a:gd name="connsiteX26" fmla="*/ 4986676 w 11063771"/>
              <a:gd name="connsiteY26" fmla="*/ 4730835 h 6726051"/>
              <a:gd name="connsiteX27" fmla="*/ 3405526 w 11063771"/>
              <a:gd name="connsiteY27" fmla="*/ 5235660 h 6726051"/>
              <a:gd name="connsiteX28" fmla="*/ 2360849 w 11063771"/>
              <a:gd name="connsiteY28" fmla="*/ 6275421 h 6726051"/>
              <a:gd name="connsiteX29" fmla="*/ 1376701 w 11063771"/>
              <a:gd name="connsiteY29" fmla="*/ 6712035 h 6726051"/>
              <a:gd name="connsiteX30" fmla="*/ 1850186 w 11063771"/>
              <a:gd name="connsiteY30" fmla="*/ 5801629 h 6726051"/>
              <a:gd name="connsiteX31" fmla="*/ 3215026 w 11063771"/>
              <a:gd name="connsiteY31" fmla="*/ 4711785 h 6726051"/>
              <a:gd name="connsiteX32" fmla="*/ 2386351 w 11063771"/>
              <a:gd name="connsiteY32" fmla="*/ 4197435 h 6726051"/>
              <a:gd name="connsiteX33" fmla="*/ 557551 w 11063771"/>
              <a:gd name="connsiteY33" fmla="*/ 4540335 h 6726051"/>
              <a:gd name="connsiteX34" fmla="*/ 43201 w 11063771"/>
              <a:gd name="connsiteY34" fmla="*/ 4035510 h 6726051"/>
              <a:gd name="connsiteX35" fmla="*/ 1481476 w 11063771"/>
              <a:gd name="connsiteY35" fmla="*/ 3806910 h 6726051"/>
              <a:gd name="connsiteX36" fmla="*/ 2538751 w 11063771"/>
              <a:gd name="connsiteY36" fmla="*/ 3511635 h 6726051"/>
              <a:gd name="connsiteX37" fmla="*/ 764030 w 11063771"/>
              <a:gd name="connsiteY37" fmla="*/ 2783128 h 6726051"/>
              <a:gd name="connsiteX38" fmla="*/ 317890 w 11063771"/>
              <a:gd name="connsiteY38" fmla="*/ 2095484 h 6726051"/>
              <a:gd name="connsiteX39" fmla="*/ 1396980 w 11063771"/>
              <a:gd name="connsiteY39" fmla="*/ 2077662 h 6726051"/>
              <a:gd name="connsiteX0" fmla="*/ 1396980 w 11063771"/>
              <a:gd name="connsiteY0" fmla="*/ 2077662 h 6779774"/>
              <a:gd name="connsiteX1" fmla="*/ 3596026 w 11063771"/>
              <a:gd name="connsiteY1" fmla="*/ 2197185 h 6779774"/>
              <a:gd name="connsiteX2" fmla="*/ 3596026 w 11063771"/>
              <a:gd name="connsiteY2" fmla="*/ 2197185 h 6779774"/>
              <a:gd name="connsiteX3" fmla="*/ 3246673 w 11063771"/>
              <a:gd name="connsiteY3" fmla="*/ 1469598 h 6779774"/>
              <a:gd name="connsiteX4" fmla="*/ 2385122 w 11063771"/>
              <a:gd name="connsiteY4" fmla="*/ 242716 h 6779774"/>
              <a:gd name="connsiteX5" fmla="*/ 3302041 w 11063771"/>
              <a:gd name="connsiteY5" fmla="*/ 432910 h 6779774"/>
              <a:gd name="connsiteX6" fmla="*/ 4043701 w 11063771"/>
              <a:gd name="connsiteY6" fmla="*/ 1461609 h 6779774"/>
              <a:gd name="connsiteX7" fmla="*/ 5091451 w 11063771"/>
              <a:gd name="connsiteY7" fmla="*/ 2044785 h 6779774"/>
              <a:gd name="connsiteX8" fmla="*/ 5720101 w 11063771"/>
              <a:gd name="connsiteY8" fmla="*/ 1178010 h 6779774"/>
              <a:gd name="connsiteX9" fmla="*/ 5510551 w 11063771"/>
              <a:gd name="connsiteY9" fmla="*/ 82635 h 6779774"/>
              <a:gd name="connsiteX10" fmla="*/ 6672601 w 11063771"/>
              <a:gd name="connsiteY10" fmla="*/ 254085 h 6779774"/>
              <a:gd name="connsiteX11" fmla="*/ 6282076 w 11063771"/>
              <a:gd name="connsiteY11" fmla="*/ 1654260 h 6779774"/>
              <a:gd name="connsiteX12" fmla="*/ 7148851 w 11063771"/>
              <a:gd name="connsiteY12" fmla="*/ 2454360 h 6779774"/>
              <a:gd name="connsiteX13" fmla="*/ 8895613 w 11063771"/>
              <a:gd name="connsiteY13" fmla="*/ 1686523 h 6779774"/>
              <a:gd name="connsiteX14" fmla="*/ 9932302 w 11063771"/>
              <a:gd name="connsiteY14" fmla="*/ 1835235 h 6779774"/>
              <a:gd name="connsiteX15" fmla="*/ 9367869 w 11063771"/>
              <a:gd name="connsiteY15" fmla="*/ 2647318 h 6779774"/>
              <a:gd name="connsiteX16" fmla="*/ 8034676 w 11063771"/>
              <a:gd name="connsiteY16" fmla="*/ 3568785 h 6779774"/>
              <a:gd name="connsiteX17" fmla="*/ 10092076 w 11063771"/>
              <a:gd name="connsiteY17" fmla="*/ 4349835 h 6779774"/>
              <a:gd name="connsiteX18" fmla="*/ 10930276 w 11063771"/>
              <a:gd name="connsiteY18" fmla="*/ 5016585 h 6779774"/>
              <a:gd name="connsiteX19" fmla="*/ 10900779 w 11063771"/>
              <a:gd name="connsiteY19" fmla="*/ 5537695 h 6779774"/>
              <a:gd name="connsiteX20" fmla="*/ 9434851 w 11063771"/>
              <a:gd name="connsiteY20" fmla="*/ 5377613 h 6779774"/>
              <a:gd name="connsiteX21" fmla="*/ 7482226 w 11063771"/>
              <a:gd name="connsiteY21" fmla="*/ 4473660 h 6779774"/>
              <a:gd name="connsiteX22" fmla="*/ 6569362 w 11063771"/>
              <a:gd name="connsiteY22" fmla="*/ 4856810 h 6779774"/>
              <a:gd name="connsiteX23" fmla="*/ 6770616 w 11063771"/>
              <a:gd name="connsiteY23" fmla="*/ 6141457 h 6779774"/>
              <a:gd name="connsiteX24" fmla="*/ 6567826 w 11063771"/>
              <a:gd name="connsiteY24" fmla="*/ 6700974 h 6779774"/>
              <a:gd name="connsiteX25" fmla="*/ 6098336 w 11063771"/>
              <a:gd name="connsiteY25" fmla="*/ 5754619 h 6779774"/>
              <a:gd name="connsiteX26" fmla="*/ 4986676 w 11063771"/>
              <a:gd name="connsiteY26" fmla="*/ 4730835 h 6779774"/>
              <a:gd name="connsiteX27" fmla="*/ 3405526 w 11063771"/>
              <a:gd name="connsiteY27" fmla="*/ 5235660 h 6779774"/>
              <a:gd name="connsiteX28" fmla="*/ 2360849 w 11063771"/>
              <a:gd name="connsiteY28" fmla="*/ 6275421 h 6779774"/>
              <a:gd name="connsiteX29" fmla="*/ 1376701 w 11063771"/>
              <a:gd name="connsiteY29" fmla="*/ 6712035 h 6779774"/>
              <a:gd name="connsiteX30" fmla="*/ 1850186 w 11063771"/>
              <a:gd name="connsiteY30" fmla="*/ 5801629 h 6779774"/>
              <a:gd name="connsiteX31" fmla="*/ 3215026 w 11063771"/>
              <a:gd name="connsiteY31" fmla="*/ 4711785 h 6779774"/>
              <a:gd name="connsiteX32" fmla="*/ 2386351 w 11063771"/>
              <a:gd name="connsiteY32" fmla="*/ 4197435 h 6779774"/>
              <a:gd name="connsiteX33" fmla="*/ 557551 w 11063771"/>
              <a:gd name="connsiteY33" fmla="*/ 4540335 h 6779774"/>
              <a:gd name="connsiteX34" fmla="*/ 43201 w 11063771"/>
              <a:gd name="connsiteY34" fmla="*/ 4035510 h 6779774"/>
              <a:gd name="connsiteX35" fmla="*/ 1481476 w 11063771"/>
              <a:gd name="connsiteY35" fmla="*/ 3806910 h 6779774"/>
              <a:gd name="connsiteX36" fmla="*/ 2538751 w 11063771"/>
              <a:gd name="connsiteY36" fmla="*/ 3511635 h 6779774"/>
              <a:gd name="connsiteX37" fmla="*/ 764030 w 11063771"/>
              <a:gd name="connsiteY37" fmla="*/ 2783128 h 6779774"/>
              <a:gd name="connsiteX38" fmla="*/ 317890 w 11063771"/>
              <a:gd name="connsiteY38" fmla="*/ 2095484 h 6779774"/>
              <a:gd name="connsiteX39" fmla="*/ 1396980 w 11063771"/>
              <a:gd name="connsiteY39" fmla="*/ 2077662 h 6779774"/>
              <a:gd name="connsiteX0" fmla="*/ 1396980 w 11063771"/>
              <a:gd name="connsiteY0" fmla="*/ 2077662 h 6779774"/>
              <a:gd name="connsiteX1" fmla="*/ 3596026 w 11063771"/>
              <a:gd name="connsiteY1" fmla="*/ 2197185 h 6779774"/>
              <a:gd name="connsiteX2" fmla="*/ 3596026 w 11063771"/>
              <a:gd name="connsiteY2" fmla="*/ 2197185 h 6779774"/>
              <a:gd name="connsiteX3" fmla="*/ 3246673 w 11063771"/>
              <a:gd name="connsiteY3" fmla="*/ 1469598 h 6779774"/>
              <a:gd name="connsiteX4" fmla="*/ 2385122 w 11063771"/>
              <a:gd name="connsiteY4" fmla="*/ 242716 h 6779774"/>
              <a:gd name="connsiteX5" fmla="*/ 3302041 w 11063771"/>
              <a:gd name="connsiteY5" fmla="*/ 432910 h 6779774"/>
              <a:gd name="connsiteX6" fmla="*/ 4043701 w 11063771"/>
              <a:gd name="connsiteY6" fmla="*/ 1461609 h 6779774"/>
              <a:gd name="connsiteX7" fmla="*/ 5091451 w 11063771"/>
              <a:gd name="connsiteY7" fmla="*/ 2044785 h 6779774"/>
              <a:gd name="connsiteX8" fmla="*/ 5720101 w 11063771"/>
              <a:gd name="connsiteY8" fmla="*/ 1178010 h 6779774"/>
              <a:gd name="connsiteX9" fmla="*/ 5510551 w 11063771"/>
              <a:gd name="connsiteY9" fmla="*/ 82635 h 6779774"/>
              <a:gd name="connsiteX10" fmla="*/ 6672601 w 11063771"/>
              <a:gd name="connsiteY10" fmla="*/ 254085 h 6779774"/>
              <a:gd name="connsiteX11" fmla="*/ 6282076 w 11063771"/>
              <a:gd name="connsiteY11" fmla="*/ 1654260 h 6779774"/>
              <a:gd name="connsiteX12" fmla="*/ 7148851 w 11063771"/>
              <a:gd name="connsiteY12" fmla="*/ 2454360 h 6779774"/>
              <a:gd name="connsiteX13" fmla="*/ 8895613 w 11063771"/>
              <a:gd name="connsiteY13" fmla="*/ 1686523 h 6779774"/>
              <a:gd name="connsiteX14" fmla="*/ 9932302 w 11063771"/>
              <a:gd name="connsiteY14" fmla="*/ 1835235 h 6779774"/>
              <a:gd name="connsiteX15" fmla="*/ 9367869 w 11063771"/>
              <a:gd name="connsiteY15" fmla="*/ 2647318 h 6779774"/>
              <a:gd name="connsiteX16" fmla="*/ 8034676 w 11063771"/>
              <a:gd name="connsiteY16" fmla="*/ 3568785 h 6779774"/>
              <a:gd name="connsiteX17" fmla="*/ 10092076 w 11063771"/>
              <a:gd name="connsiteY17" fmla="*/ 4349835 h 6779774"/>
              <a:gd name="connsiteX18" fmla="*/ 10930276 w 11063771"/>
              <a:gd name="connsiteY18" fmla="*/ 5016585 h 6779774"/>
              <a:gd name="connsiteX19" fmla="*/ 10900779 w 11063771"/>
              <a:gd name="connsiteY19" fmla="*/ 5537695 h 6779774"/>
              <a:gd name="connsiteX20" fmla="*/ 9434851 w 11063771"/>
              <a:gd name="connsiteY20" fmla="*/ 5377613 h 6779774"/>
              <a:gd name="connsiteX21" fmla="*/ 7482226 w 11063771"/>
              <a:gd name="connsiteY21" fmla="*/ 4473660 h 6779774"/>
              <a:gd name="connsiteX22" fmla="*/ 6569362 w 11063771"/>
              <a:gd name="connsiteY22" fmla="*/ 4856810 h 6779774"/>
              <a:gd name="connsiteX23" fmla="*/ 6770616 w 11063771"/>
              <a:gd name="connsiteY23" fmla="*/ 6141457 h 6779774"/>
              <a:gd name="connsiteX24" fmla="*/ 6567826 w 11063771"/>
              <a:gd name="connsiteY24" fmla="*/ 6700974 h 6779774"/>
              <a:gd name="connsiteX25" fmla="*/ 6098336 w 11063771"/>
              <a:gd name="connsiteY25" fmla="*/ 5754619 h 6779774"/>
              <a:gd name="connsiteX26" fmla="*/ 4986676 w 11063771"/>
              <a:gd name="connsiteY26" fmla="*/ 4730835 h 6779774"/>
              <a:gd name="connsiteX27" fmla="*/ 3405526 w 11063771"/>
              <a:gd name="connsiteY27" fmla="*/ 5235660 h 6779774"/>
              <a:gd name="connsiteX28" fmla="*/ 2360849 w 11063771"/>
              <a:gd name="connsiteY28" fmla="*/ 6275421 h 6779774"/>
              <a:gd name="connsiteX29" fmla="*/ 1376701 w 11063771"/>
              <a:gd name="connsiteY29" fmla="*/ 6712035 h 6779774"/>
              <a:gd name="connsiteX30" fmla="*/ 1850186 w 11063771"/>
              <a:gd name="connsiteY30" fmla="*/ 5801629 h 6779774"/>
              <a:gd name="connsiteX31" fmla="*/ 3215026 w 11063771"/>
              <a:gd name="connsiteY31" fmla="*/ 4711785 h 6779774"/>
              <a:gd name="connsiteX32" fmla="*/ 2386351 w 11063771"/>
              <a:gd name="connsiteY32" fmla="*/ 4197435 h 6779774"/>
              <a:gd name="connsiteX33" fmla="*/ 557551 w 11063771"/>
              <a:gd name="connsiteY33" fmla="*/ 4540335 h 6779774"/>
              <a:gd name="connsiteX34" fmla="*/ 43201 w 11063771"/>
              <a:gd name="connsiteY34" fmla="*/ 4035510 h 6779774"/>
              <a:gd name="connsiteX35" fmla="*/ 1481476 w 11063771"/>
              <a:gd name="connsiteY35" fmla="*/ 3806910 h 6779774"/>
              <a:gd name="connsiteX36" fmla="*/ 2538751 w 11063771"/>
              <a:gd name="connsiteY36" fmla="*/ 3511635 h 6779774"/>
              <a:gd name="connsiteX37" fmla="*/ 764030 w 11063771"/>
              <a:gd name="connsiteY37" fmla="*/ 2783128 h 6779774"/>
              <a:gd name="connsiteX38" fmla="*/ 317890 w 11063771"/>
              <a:gd name="connsiteY38" fmla="*/ 2095484 h 6779774"/>
              <a:gd name="connsiteX39" fmla="*/ 1396980 w 11063771"/>
              <a:gd name="connsiteY39" fmla="*/ 2077662 h 6779774"/>
              <a:gd name="connsiteX0" fmla="*/ 1396980 w 11063771"/>
              <a:gd name="connsiteY0" fmla="*/ 2077662 h 6779774"/>
              <a:gd name="connsiteX1" fmla="*/ 3596026 w 11063771"/>
              <a:gd name="connsiteY1" fmla="*/ 2197185 h 6779774"/>
              <a:gd name="connsiteX2" fmla="*/ 3596026 w 11063771"/>
              <a:gd name="connsiteY2" fmla="*/ 2197185 h 6779774"/>
              <a:gd name="connsiteX3" fmla="*/ 3246673 w 11063771"/>
              <a:gd name="connsiteY3" fmla="*/ 1469598 h 6779774"/>
              <a:gd name="connsiteX4" fmla="*/ 2385122 w 11063771"/>
              <a:gd name="connsiteY4" fmla="*/ 242716 h 6779774"/>
              <a:gd name="connsiteX5" fmla="*/ 3302041 w 11063771"/>
              <a:gd name="connsiteY5" fmla="*/ 432910 h 6779774"/>
              <a:gd name="connsiteX6" fmla="*/ 4043701 w 11063771"/>
              <a:gd name="connsiteY6" fmla="*/ 1461609 h 6779774"/>
              <a:gd name="connsiteX7" fmla="*/ 5091451 w 11063771"/>
              <a:gd name="connsiteY7" fmla="*/ 2044785 h 6779774"/>
              <a:gd name="connsiteX8" fmla="*/ 5720101 w 11063771"/>
              <a:gd name="connsiteY8" fmla="*/ 1178010 h 6779774"/>
              <a:gd name="connsiteX9" fmla="*/ 5510551 w 11063771"/>
              <a:gd name="connsiteY9" fmla="*/ 82635 h 6779774"/>
              <a:gd name="connsiteX10" fmla="*/ 6672601 w 11063771"/>
              <a:gd name="connsiteY10" fmla="*/ 254085 h 6779774"/>
              <a:gd name="connsiteX11" fmla="*/ 6282076 w 11063771"/>
              <a:gd name="connsiteY11" fmla="*/ 1654260 h 6779774"/>
              <a:gd name="connsiteX12" fmla="*/ 7148851 w 11063771"/>
              <a:gd name="connsiteY12" fmla="*/ 2454360 h 6779774"/>
              <a:gd name="connsiteX13" fmla="*/ 8895613 w 11063771"/>
              <a:gd name="connsiteY13" fmla="*/ 1686523 h 6779774"/>
              <a:gd name="connsiteX14" fmla="*/ 9932302 w 11063771"/>
              <a:gd name="connsiteY14" fmla="*/ 1835235 h 6779774"/>
              <a:gd name="connsiteX15" fmla="*/ 9367869 w 11063771"/>
              <a:gd name="connsiteY15" fmla="*/ 2647318 h 6779774"/>
              <a:gd name="connsiteX16" fmla="*/ 8034676 w 11063771"/>
              <a:gd name="connsiteY16" fmla="*/ 3568785 h 6779774"/>
              <a:gd name="connsiteX17" fmla="*/ 10092076 w 11063771"/>
              <a:gd name="connsiteY17" fmla="*/ 4349835 h 6779774"/>
              <a:gd name="connsiteX18" fmla="*/ 10930276 w 11063771"/>
              <a:gd name="connsiteY18" fmla="*/ 5016585 h 6779774"/>
              <a:gd name="connsiteX19" fmla="*/ 10900779 w 11063771"/>
              <a:gd name="connsiteY19" fmla="*/ 5537695 h 6779774"/>
              <a:gd name="connsiteX20" fmla="*/ 9434851 w 11063771"/>
              <a:gd name="connsiteY20" fmla="*/ 5377613 h 6779774"/>
              <a:gd name="connsiteX21" fmla="*/ 7482226 w 11063771"/>
              <a:gd name="connsiteY21" fmla="*/ 4473660 h 6779774"/>
              <a:gd name="connsiteX22" fmla="*/ 6569362 w 11063771"/>
              <a:gd name="connsiteY22" fmla="*/ 4856810 h 6779774"/>
              <a:gd name="connsiteX23" fmla="*/ 6770616 w 11063771"/>
              <a:gd name="connsiteY23" fmla="*/ 6141457 h 6779774"/>
              <a:gd name="connsiteX24" fmla="*/ 6567826 w 11063771"/>
              <a:gd name="connsiteY24" fmla="*/ 6700974 h 6779774"/>
              <a:gd name="connsiteX25" fmla="*/ 6098336 w 11063771"/>
              <a:gd name="connsiteY25" fmla="*/ 5754619 h 6779774"/>
              <a:gd name="connsiteX26" fmla="*/ 4986676 w 11063771"/>
              <a:gd name="connsiteY26" fmla="*/ 4730835 h 6779774"/>
              <a:gd name="connsiteX27" fmla="*/ 3405526 w 11063771"/>
              <a:gd name="connsiteY27" fmla="*/ 5235660 h 6779774"/>
              <a:gd name="connsiteX28" fmla="*/ 2360849 w 11063771"/>
              <a:gd name="connsiteY28" fmla="*/ 6275421 h 6779774"/>
              <a:gd name="connsiteX29" fmla="*/ 1376701 w 11063771"/>
              <a:gd name="connsiteY29" fmla="*/ 6712035 h 6779774"/>
              <a:gd name="connsiteX30" fmla="*/ 1850186 w 11063771"/>
              <a:gd name="connsiteY30" fmla="*/ 5801629 h 6779774"/>
              <a:gd name="connsiteX31" fmla="*/ 3215026 w 11063771"/>
              <a:gd name="connsiteY31" fmla="*/ 4711785 h 6779774"/>
              <a:gd name="connsiteX32" fmla="*/ 2386351 w 11063771"/>
              <a:gd name="connsiteY32" fmla="*/ 4197435 h 6779774"/>
              <a:gd name="connsiteX33" fmla="*/ 557551 w 11063771"/>
              <a:gd name="connsiteY33" fmla="*/ 4540335 h 6779774"/>
              <a:gd name="connsiteX34" fmla="*/ 43201 w 11063771"/>
              <a:gd name="connsiteY34" fmla="*/ 4035510 h 6779774"/>
              <a:gd name="connsiteX35" fmla="*/ 1481476 w 11063771"/>
              <a:gd name="connsiteY35" fmla="*/ 3806910 h 6779774"/>
              <a:gd name="connsiteX36" fmla="*/ 2538751 w 11063771"/>
              <a:gd name="connsiteY36" fmla="*/ 3511635 h 6779774"/>
              <a:gd name="connsiteX37" fmla="*/ 764030 w 11063771"/>
              <a:gd name="connsiteY37" fmla="*/ 2783128 h 6779774"/>
              <a:gd name="connsiteX38" fmla="*/ 317890 w 11063771"/>
              <a:gd name="connsiteY38" fmla="*/ 2095484 h 6779774"/>
              <a:gd name="connsiteX39" fmla="*/ 1396980 w 11063771"/>
              <a:gd name="connsiteY39" fmla="*/ 2077662 h 6779774"/>
              <a:gd name="connsiteX0" fmla="*/ 1396980 w 11063771"/>
              <a:gd name="connsiteY0" fmla="*/ 2077662 h 6724935"/>
              <a:gd name="connsiteX1" fmla="*/ 3596026 w 11063771"/>
              <a:gd name="connsiteY1" fmla="*/ 2197185 h 6724935"/>
              <a:gd name="connsiteX2" fmla="*/ 3596026 w 11063771"/>
              <a:gd name="connsiteY2" fmla="*/ 2197185 h 6724935"/>
              <a:gd name="connsiteX3" fmla="*/ 3246673 w 11063771"/>
              <a:gd name="connsiteY3" fmla="*/ 1469598 h 6724935"/>
              <a:gd name="connsiteX4" fmla="*/ 2385122 w 11063771"/>
              <a:gd name="connsiteY4" fmla="*/ 242716 h 6724935"/>
              <a:gd name="connsiteX5" fmla="*/ 3302041 w 11063771"/>
              <a:gd name="connsiteY5" fmla="*/ 432910 h 6724935"/>
              <a:gd name="connsiteX6" fmla="*/ 4043701 w 11063771"/>
              <a:gd name="connsiteY6" fmla="*/ 1461609 h 6724935"/>
              <a:gd name="connsiteX7" fmla="*/ 5091451 w 11063771"/>
              <a:gd name="connsiteY7" fmla="*/ 2044785 h 6724935"/>
              <a:gd name="connsiteX8" fmla="*/ 5720101 w 11063771"/>
              <a:gd name="connsiteY8" fmla="*/ 1178010 h 6724935"/>
              <a:gd name="connsiteX9" fmla="*/ 5510551 w 11063771"/>
              <a:gd name="connsiteY9" fmla="*/ 82635 h 6724935"/>
              <a:gd name="connsiteX10" fmla="*/ 6672601 w 11063771"/>
              <a:gd name="connsiteY10" fmla="*/ 254085 h 6724935"/>
              <a:gd name="connsiteX11" fmla="*/ 6282076 w 11063771"/>
              <a:gd name="connsiteY11" fmla="*/ 1654260 h 6724935"/>
              <a:gd name="connsiteX12" fmla="*/ 7148851 w 11063771"/>
              <a:gd name="connsiteY12" fmla="*/ 2454360 h 6724935"/>
              <a:gd name="connsiteX13" fmla="*/ 8895613 w 11063771"/>
              <a:gd name="connsiteY13" fmla="*/ 1686523 h 6724935"/>
              <a:gd name="connsiteX14" fmla="*/ 9932302 w 11063771"/>
              <a:gd name="connsiteY14" fmla="*/ 1835235 h 6724935"/>
              <a:gd name="connsiteX15" fmla="*/ 9367869 w 11063771"/>
              <a:gd name="connsiteY15" fmla="*/ 2647318 h 6724935"/>
              <a:gd name="connsiteX16" fmla="*/ 8034676 w 11063771"/>
              <a:gd name="connsiteY16" fmla="*/ 3568785 h 6724935"/>
              <a:gd name="connsiteX17" fmla="*/ 10092076 w 11063771"/>
              <a:gd name="connsiteY17" fmla="*/ 4349835 h 6724935"/>
              <a:gd name="connsiteX18" fmla="*/ 10930276 w 11063771"/>
              <a:gd name="connsiteY18" fmla="*/ 5016585 h 6724935"/>
              <a:gd name="connsiteX19" fmla="*/ 10900779 w 11063771"/>
              <a:gd name="connsiteY19" fmla="*/ 5537695 h 6724935"/>
              <a:gd name="connsiteX20" fmla="*/ 9434851 w 11063771"/>
              <a:gd name="connsiteY20" fmla="*/ 5377613 h 6724935"/>
              <a:gd name="connsiteX21" fmla="*/ 7482226 w 11063771"/>
              <a:gd name="connsiteY21" fmla="*/ 4473660 h 6724935"/>
              <a:gd name="connsiteX22" fmla="*/ 6569362 w 11063771"/>
              <a:gd name="connsiteY22" fmla="*/ 4856810 h 6724935"/>
              <a:gd name="connsiteX23" fmla="*/ 6770616 w 11063771"/>
              <a:gd name="connsiteY23" fmla="*/ 6141457 h 6724935"/>
              <a:gd name="connsiteX24" fmla="*/ 6567826 w 11063771"/>
              <a:gd name="connsiteY24" fmla="*/ 6700974 h 6724935"/>
              <a:gd name="connsiteX25" fmla="*/ 6098336 w 11063771"/>
              <a:gd name="connsiteY25" fmla="*/ 5754619 h 6724935"/>
              <a:gd name="connsiteX26" fmla="*/ 4986676 w 11063771"/>
              <a:gd name="connsiteY26" fmla="*/ 4730835 h 6724935"/>
              <a:gd name="connsiteX27" fmla="*/ 3553010 w 11063771"/>
              <a:gd name="connsiteY27" fmla="*/ 5422473 h 6724935"/>
              <a:gd name="connsiteX28" fmla="*/ 2360849 w 11063771"/>
              <a:gd name="connsiteY28" fmla="*/ 6275421 h 6724935"/>
              <a:gd name="connsiteX29" fmla="*/ 1376701 w 11063771"/>
              <a:gd name="connsiteY29" fmla="*/ 6712035 h 6724935"/>
              <a:gd name="connsiteX30" fmla="*/ 1850186 w 11063771"/>
              <a:gd name="connsiteY30" fmla="*/ 5801629 h 6724935"/>
              <a:gd name="connsiteX31" fmla="*/ 3215026 w 11063771"/>
              <a:gd name="connsiteY31" fmla="*/ 4711785 h 6724935"/>
              <a:gd name="connsiteX32" fmla="*/ 2386351 w 11063771"/>
              <a:gd name="connsiteY32" fmla="*/ 4197435 h 6724935"/>
              <a:gd name="connsiteX33" fmla="*/ 557551 w 11063771"/>
              <a:gd name="connsiteY33" fmla="*/ 4540335 h 6724935"/>
              <a:gd name="connsiteX34" fmla="*/ 43201 w 11063771"/>
              <a:gd name="connsiteY34" fmla="*/ 4035510 h 6724935"/>
              <a:gd name="connsiteX35" fmla="*/ 1481476 w 11063771"/>
              <a:gd name="connsiteY35" fmla="*/ 3806910 h 6724935"/>
              <a:gd name="connsiteX36" fmla="*/ 2538751 w 11063771"/>
              <a:gd name="connsiteY36" fmla="*/ 3511635 h 6724935"/>
              <a:gd name="connsiteX37" fmla="*/ 764030 w 11063771"/>
              <a:gd name="connsiteY37" fmla="*/ 2783128 h 6724935"/>
              <a:gd name="connsiteX38" fmla="*/ 317890 w 11063771"/>
              <a:gd name="connsiteY38" fmla="*/ 2095484 h 6724935"/>
              <a:gd name="connsiteX39" fmla="*/ 1396980 w 11063771"/>
              <a:gd name="connsiteY39" fmla="*/ 2077662 h 6724935"/>
              <a:gd name="connsiteX0" fmla="*/ 1396980 w 11063771"/>
              <a:gd name="connsiteY0" fmla="*/ 2077662 h 6724935"/>
              <a:gd name="connsiteX1" fmla="*/ 3596026 w 11063771"/>
              <a:gd name="connsiteY1" fmla="*/ 2197185 h 6724935"/>
              <a:gd name="connsiteX2" fmla="*/ 3596026 w 11063771"/>
              <a:gd name="connsiteY2" fmla="*/ 2197185 h 6724935"/>
              <a:gd name="connsiteX3" fmla="*/ 3246673 w 11063771"/>
              <a:gd name="connsiteY3" fmla="*/ 1469598 h 6724935"/>
              <a:gd name="connsiteX4" fmla="*/ 2385122 w 11063771"/>
              <a:gd name="connsiteY4" fmla="*/ 242716 h 6724935"/>
              <a:gd name="connsiteX5" fmla="*/ 3302041 w 11063771"/>
              <a:gd name="connsiteY5" fmla="*/ 432910 h 6724935"/>
              <a:gd name="connsiteX6" fmla="*/ 4043701 w 11063771"/>
              <a:gd name="connsiteY6" fmla="*/ 1461609 h 6724935"/>
              <a:gd name="connsiteX7" fmla="*/ 5091451 w 11063771"/>
              <a:gd name="connsiteY7" fmla="*/ 2044785 h 6724935"/>
              <a:gd name="connsiteX8" fmla="*/ 5720101 w 11063771"/>
              <a:gd name="connsiteY8" fmla="*/ 1178010 h 6724935"/>
              <a:gd name="connsiteX9" fmla="*/ 5510551 w 11063771"/>
              <a:gd name="connsiteY9" fmla="*/ 82635 h 6724935"/>
              <a:gd name="connsiteX10" fmla="*/ 6672601 w 11063771"/>
              <a:gd name="connsiteY10" fmla="*/ 254085 h 6724935"/>
              <a:gd name="connsiteX11" fmla="*/ 6282076 w 11063771"/>
              <a:gd name="connsiteY11" fmla="*/ 1654260 h 6724935"/>
              <a:gd name="connsiteX12" fmla="*/ 7148851 w 11063771"/>
              <a:gd name="connsiteY12" fmla="*/ 2454360 h 6724935"/>
              <a:gd name="connsiteX13" fmla="*/ 8895613 w 11063771"/>
              <a:gd name="connsiteY13" fmla="*/ 1686523 h 6724935"/>
              <a:gd name="connsiteX14" fmla="*/ 9932302 w 11063771"/>
              <a:gd name="connsiteY14" fmla="*/ 1835235 h 6724935"/>
              <a:gd name="connsiteX15" fmla="*/ 9367869 w 11063771"/>
              <a:gd name="connsiteY15" fmla="*/ 2647318 h 6724935"/>
              <a:gd name="connsiteX16" fmla="*/ 8034676 w 11063771"/>
              <a:gd name="connsiteY16" fmla="*/ 3568785 h 6724935"/>
              <a:gd name="connsiteX17" fmla="*/ 10092076 w 11063771"/>
              <a:gd name="connsiteY17" fmla="*/ 4349835 h 6724935"/>
              <a:gd name="connsiteX18" fmla="*/ 10930276 w 11063771"/>
              <a:gd name="connsiteY18" fmla="*/ 5016585 h 6724935"/>
              <a:gd name="connsiteX19" fmla="*/ 10900779 w 11063771"/>
              <a:gd name="connsiteY19" fmla="*/ 5537695 h 6724935"/>
              <a:gd name="connsiteX20" fmla="*/ 9434851 w 11063771"/>
              <a:gd name="connsiteY20" fmla="*/ 5377613 h 6724935"/>
              <a:gd name="connsiteX21" fmla="*/ 7482226 w 11063771"/>
              <a:gd name="connsiteY21" fmla="*/ 4473660 h 6724935"/>
              <a:gd name="connsiteX22" fmla="*/ 6569362 w 11063771"/>
              <a:gd name="connsiteY22" fmla="*/ 4856810 h 6724935"/>
              <a:gd name="connsiteX23" fmla="*/ 6770616 w 11063771"/>
              <a:gd name="connsiteY23" fmla="*/ 6141457 h 6724935"/>
              <a:gd name="connsiteX24" fmla="*/ 6567826 w 11063771"/>
              <a:gd name="connsiteY24" fmla="*/ 6700974 h 6724935"/>
              <a:gd name="connsiteX25" fmla="*/ 6098336 w 11063771"/>
              <a:gd name="connsiteY25" fmla="*/ 5754619 h 6724935"/>
              <a:gd name="connsiteX26" fmla="*/ 4986676 w 11063771"/>
              <a:gd name="connsiteY26" fmla="*/ 4730835 h 6724935"/>
              <a:gd name="connsiteX27" fmla="*/ 3553010 w 11063771"/>
              <a:gd name="connsiteY27" fmla="*/ 5422473 h 6724935"/>
              <a:gd name="connsiteX28" fmla="*/ 2360849 w 11063771"/>
              <a:gd name="connsiteY28" fmla="*/ 6275421 h 6724935"/>
              <a:gd name="connsiteX29" fmla="*/ 1376701 w 11063771"/>
              <a:gd name="connsiteY29" fmla="*/ 6712035 h 6724935"/>
              <a:gd name="connsiteX30" fmla="*/ 1850186 w 11063771"/>
              <a:gd name="connsiteY30" fmla="*/ 5801629 h 6724935"/>
              <a:gd name="connsiteX31" fmla="*/ 3215026 w 11063771"/>
              <a:gd name="connsiteY31" fmla="*/ 4711785 h 6724935"/>
              <a:gd name="connsiteX32" fmla="*/ 2386351 w 11063771"/>
              <a:gd name="connsiteY32" fmla="*/ 4197435 h 6724935"/>
              <a:gd name="connsiteX33" fmla="*/ 557551 w 11063771"/>
              <a:gd name="connsiteY33" fmla="*/ 4540335 h 6724935"/>
              <a:gd name="connsiteX34" fmla="*/ 43201 w 11063771"/>
              <a:gd name="connsiteY34" fmla="*/ 4035510 h 6724935"/>
              <a:gd name="connsiteX35" fmla="*/ 1481476 w 11063771"/>
              <a:gd name="connsiteY35" fmla="*/ 3806910 h 6724935"/>
              <a:gd name="connsiteX36" fmla="*/ 2538751 w 11063771"/>
              <a:gd name="connsiteY36" fmla="*/ 3511635 h 6724935"/>
              <a:gd name="connsiteX37" fmla="*/ 764030 w 11063771"/>
              <a:gd name="connsiteY37" fmla="*/ 2783128 h 6724935"/>
              <a:gd name="connsiteX38" fmla="*/ 317890 w 11063771"/>
              <a:gd name="connsiteY38" fmla="*/ 2095484 h 6724935"/>
              <a:gd name="connsiteX39" fmla="*/ 1396980 w 11063771"/>
              <a:gd name="connsiteY39" fmla="*/ 2077662 h 6724935"/>
              <a:gd name="connsiteX0" fmla="*/ 1396980 w 11063771"/>
              <a:gd name="connsiteY0" fmla="*/ 2077662 h 6735530"/>
              <a:gd name="connsiteX1" fmla="*/ 3596026 w 11063771"/>
              <a:gd name="connsiteY1" fmla="*/ 2197185 h 6735530"/>
              <a:gd name="connsiteX2" fmla="*/ 3596026 w 11063771"/>
              <a:gd name="connsiteY2" fmla="*/ 2197185 h 6735530"/>
              <a:gd name="connsiteX3" fmla="*/ 3246673 w 11063771"/>
              <a:gd name="connsiteY3" fmla="*/ 1469598 h 6735530"/>
              <a:gd name="connsiteX4" fmla="*/ 2385122 w 11063771"/>
              <a:gd name="connsiteY4" fmla="*/ 242716 h 6735530"/>
              <a:gd name="connsiteX5" fmla="*/ 3302041 w 11063771"/>
              <a:gd name="connsiteY5" fmla="*/ 432910 h 6735530"/>
              <a:gd name="connsiteX6" fmla="*/ 4043701 w 11063771"/>
              <a:gd name="connsiteY6" fmla="*/ 1461609 h 6735530"/>
              <a:gd name="connsiteX7" fmla="*/ 5091451 w 11063771"/>
              <a:gd name="connsiteY7" fmla="*/ 2044785 h 6735530"/>
              <a:gd name="connsiteX8" fmla="*/ 5720101 w 11063771"/>
              <a:gd name="connsiteY8" fmla="*/ 1178010 h 6735530"/>
              <a:gd name="connsiteX9" fmla="*/ 5510551 w 11063771"/>
              <a:gd name="connsiteY9" fmla="*/ 82635 h 6735530"/>
              <a:gd name="connsiteX10" fmla="*/ 6672601 w 11063771"/>
              <a:gd name="connsiteY10" fmla="*/ 254085 h 6735530"/>
              <a:gd name="connsiteX11" fmla="*/ 6282076 w 11063771"/>
              <a:gd name="connsiteY11" fmla="*/ 1654260 h 6735530"/>
              <a:gd name="connsiteX12" fmla="*/ 7148851 w 11063771"/>
              <a:gd name="connsiteY12" fmla="*/ 2454360 h 6735530"/>
              <a:gd name="connsiteX13" fmla="*/ 8895613 w 11063771"/>
              <a:gd name="connsiteY13" fmla="*/ 1686523 h 6735530"/>
              <a:gd name="connsiteX14" fmla="*/ 9932302 w 11063771"/>
              <a:gd name="connsiteY14" fmla="*/ 1835235 h 6735530"/>
              <a:gd name="connsiteX15" fmla="*/ 9367869 w 11063771"/>
              <a:gd name="connsiteY15" fmla="*/ 2647318 h 6735530"/>
              <a:gd name="connsiteX16" fmla="*/ 8034676 w 11063771"/>
              <a:gd name="connsiteY16" fmla="*/ 3568785 h 6735530"/>
              <a:gd name="connsiteX17" fmla="*/ 10092076 w 11063771"/>
              <a:gd name="connsiteY17" fmla="*/ 4349835 h 6735530"/>
              <a:gd name="connsiteX18" fmla="*/ 10930276 w 11063771"/>
              <a:gd name="connsiteY18" fmla="*/ 5016585 h 6735530"/>
              <a:gd name="connsiteX19" fmla="*/ 10900779 w 11063771"/>
              <a:gd name="connsiteY19" fmla="*/ 5537695 h 6735530"/>
              <a:gd name="connsiteX20" fmla="*/ 9434851 w 11063771"/>
              <a:gd name="connsiteY20" fmla="*/ 5377613 h 6735530"/>
              <a:gd name="connsiteX21" fmla="*/ 7482226 w 11063771"/>
              <a:gd name="connsiteY21" fmla="*/ 4473660 h 6735530"/>
              <a:gd name="connsiteX22" fmla="*/ 6569362 w 11063771"/>
              <a:gd name="connsiteY22" fmla="*/ 4856810 h 6735530"/>
              <a:gd name="connsiteX23" fmla="*/ 6770616 w 11063771"/>
              <a:gd name="connsiteY23" fmla="*/ 6141457 h 6735530"/>
              <a:gd name="connsiteX24" fmla="*/ 6567826 w 11063771"/>
              <a:gd name="connsiteY24" fmla="*/ 6700974 h 6735530"/>
              <a:gd name="connsiteX25" fmla="*/ 6098336 w 11063771"/>
              <a:gd name="connsiteY25" fmla="*/ 5754619 h 6735530"/>
              <a:gd name="connsiteX26" fmla="*/ 4986676 w 11063771"/>
              <a:gd name="connsiteY26" fmla="*/ 4730835 h 6735530"/>
              <a:gd name="connsiteX27" fmla="*/ 3553010 w 11063771"/>
              <a:gd name="connsiteY27" fmla="*/ 5422473 h 6735530"/>
              <a:gd name="connsiteX28" fmla="*/ 2360849 w 11063771"/>
              <a:gd name="connsiteY28" fmla="*/ 6275421 h 6735530"/>
              <a:gd name="connsiteX29" fmla="*/ 1376701 w 11063771"/>
              <a:gd name="connsiteY29" fmla="*/ 6712035 h 6735530"/>
              <a:gd name="connsiteX30" fmla="*/ 1850186 w 11063771"/>
              <a:gd name="connsiteY30" fmla="*/ 5801629 h 6735530"/>
              <a:gd name="connsiteX31" fmla="*/ 3215026 w 11063771"/>
              <a:gd name="connsiteY31" fmla="*/ 4711785 h 6735530"/>
              <a:gd name="connsiteX32" fmla="*/ 2386351 w 11063771"/>
              <a:gd name="connsiteY32" fmla="*/ 4197435 h 6735530"/>
              <a:gd name="connsiteX33" fmla="*/ 557551 w 11063771"/>
              <a:gd name="connsiteY33" fmla="*/ 4540335 h 6735530"/>
              <a:gd name="connsiteX34" fmla="*/ 43201 w 11063771"/>
              <a:gd name="connsiteY34" fmla="*/ 4035510 h 6735530"/>
              <a:gd name="connsiteX35" fmla="*/ 1481476 w 11063771"/>
              <a:gd name="connsiteY35" fmla="*/ 3806910 h 6735530"/>
              <a:gd name="connsiteX36" fmla="*/ 2538751 w 11063771"/>
              <a:gd name="connsiteY36" fmla="*/ 3511635 h 6735530"/>
              <a:gd name="connsiteX37" fmla="*/ 764030 w 11063771"/>
              <a:gd name="connsiteY37" fmla="*/ 2783128 h 6735530"/>
              <a:gd name="connsiteX38" fmla="*/ 317890 w 11063771"/>
              <a:gd name="connsiteY38" fmla="*/ 2095484 h 6735530"/>
              <a:gd name="connsiteX39" fmla="*/ 1396980 w 11063771"/>
              <a:gd name="connsiteY39" fmla="*/ 2077662 h 6735530"/>
              <a:gd name="connsiteX0" fmla="*/ 1396980 w 11063771"/>
              <a:gd name="connsiteY0" fmla="*/ 2077662 h 6735530"/>
              <a:gd name="connsiteX1" fmla="*/ 3596026 w 11063771"/>
              <a:gd name="connsiteY1" fmla="*/ 2197185 h 6735530"/>
              <a:gd name="connsiteX2" fmla="*/ 3596026 w 11063771"/>
              <a:gd name="connsiteY2" fmla="*/ 2197185 h 6735530"/>
              <a:gd name="connsiteX3" fmla="*/ 3246673 w 11063771"/>
              <a:gd name="connsiteY3" fmla="*/ 1469598 h 6735530"/>
              <a:gd name="connsiteX4" fmla="*/ 2385122 w 11063771"/>
              <a:gd name="connsiteY4" fmla="*/ 242716 h 6735530"/>
              <a:gd name="connsiteX5" fmla="*/ 3302041 w 11063771"/>
              <a:gd name="connsiteY5" fmla="*/ 432910 h 6735530"/>
              <a:gd name="connsiteX6" fmla="*/ 4043701 w 11063771"/>
              <a:gd name="connsiteY6" fmla="*/ 1461609 h 6735530"/>
              <a:gd name="connsiteX7" fmla="*/ 5091451 w 11063771"/>
              <a:gd name="connsiteY7" fmla="*/ 2044785 h 6735530"/>
              <a:gd name="connsiteX8" fmla="*/ 5720101 w 11063771"/>
              <a:gd name="connsiteY8" fmla="*/ 1178010 h 6735530"/>
              <a:gd name="connsiteX9" fmla="*/ 5510551 w 11063771"/>
              <a:gd name="connsiteY9" fmla="*/ 82635 h 6735530"/>
              <a:gd name="connsiteX10" fmla="*/ 6672601 w 11063771"/>
              <a:gd name="connsiteY10" fmla="*/ 254085 h 6735530"/>
              <a:gd name="connsiteX11" fmla="*/ 6282076 w 11063771"/>
              <a:gd name="connsiteY11" fmla="*/ 1654260 h 6735530"/>
              <a:gd name="connsiteX12" fmla="*/ 7148851 w 11063771"/>
              <a:gd name="connsiteY12" fmla="*/ 2454360 h 6735530"/>
              <a:gd name="connsiteX13" fmla="*/ 8895613 w 11063771"/>
              <a:gd name="connsiteY13" fmla="*/ 1686523 h 6735530"/>
              <a:gd name="connsiteX14" fmla="*/ 9932302 w 11063771"/>
              <a:gd name="connsiteY14" fmla="*/ 1835235 h 6735530"/>
              <a:gd name="connsiteX15" fmla="*/ 9367869 w 11063771"/>
              <a:gd name="connsiteY15" fmla="*/ 2647318 h 6735530"/>
              <a:gd name="connsiteX16" fmla="*/ 8034676 w 11063771"/>
              <a:gd name="connsiteY16" fmla="*/ 3568785 h 6735530"/>
              <a:gd name="connsiteX17" fmla="*/ 10092076 w 11063771"/>
              <a:gd name="connsiteY17" fmla="*/ 4349835 h 6735530"/>
              <a:gd name="connsiteX18" fmla="*/ 10930276 w 11063771"/>
              <a:gd name="connsiteY18" fmla="*/ 5016585 h 6735530"/>
              <a:gd name="connsiteX19" fmla="*/ 10900779 w 11063771"/>
              <a:gd name="connsiteY19" fmla="*/ 5537695 h 6735530"/>
              <a:gd name="connsiteX20" fmla="*/ 9434851 w 11063771"/>
              <a:gd name="connsiteY20" fmla="*/ 5377613 h 6735530"/>
              <a:gd name="connsiteX21" fmla="*/ 7482226 w 11063771"/>
              <a:gd name="connsiteY21" fmla="*/ 4473660 h 6735530"/>
              <a:gd name="connsiteX22" fmla="*/ 6569362 w 11063771"/>
              <a:gd name="connsiteY22" fmla="*/ 4856810 h 6735530"/>
              <a:gd name="connsiteX23" fmla="*/ 6770616 w 11063771"/>
              <a:gd name="connsiteY23" fmla="*/ 6141457 h 6735530"/>
              <a:gd name="connsiteX24" fmla="*/ 6567826 w 11063771"/>
              <a:gd name="connsiteY24" fmla="*/ 6700974 h 6735530"/>
              <a:gd name="connsiteX25" fmla="*/ 6098336 w 11063771"/>
              <a:gd name="connsiteY25" fmla="*/ 5754619 h 6735530"/>
              <a:gd name="connsiteX26" fmla="*/ 4986676 w 11063771"/>
              <a:gd name="connsiteY26" fmla="*/ 4730835 h 6735530"/>
              <a:gd name="connsiteX27" fmla="*/ 3553010 w 11063771"/>
              <a:gd name="connsiteY27" fmla="*/ 5422473 h 6735530"/>
              <a:gd name="connsiteX28" fmla="*/ 2360849 w 11063771"/>
              <a:gd name="connsiteY28" fmla="*/ 6275421 h 6735530"/>
              <a:gd name="connsiteX29" fmla="*/ 1376701 w 11063771"/>
              <a:gd name="connsiteY29" fmla="*/ 6712035 h 6735530"/>
              <a:gd name="connsiteX30" fmla="*/ 1850186 w 11063771"/>
              <a:gd name="connsiteY30" fmla="*/ 5801629 h 6735530"/>
              <a:gd name="connsiteX31" fmla="*/ 3215026 w 11063771"/>
              <a:gd name="connsiteY31" fmla="*/ 4711785 h 6735530"/>
              <a:gd name="connsiteX32" fmla="*/ 2386351 w 11063771"/>
              <a:gd name="connsiteY32" fmla="*/ 4197435 h 6735530"/>
              <a:gd name="connsiteX33" fmla="*/ 557551 w 11063771"/>
              <a:gd name="connsiteY33" fmla="*/ 4540335 h 6735530"/>
              <a:gd name="connsiteX34" fmla="*/ 43201 w 11063771"/>
              <a:gd name="connsiteY34" fmla="*/ 4035510 h 6735530"/>
              <a:gd name="connsiteX35" fmla="*/ 1481476 w 11063771"/>
              <a:gd name="connsiteY35" fmla="*/ 3806910 h 6735530"/>
              <a:gd name="connsiteX36" fmla="*/ 2538751 w 11063771"/>
              <a:gd name="connsiteY36" fmla="*/ 3511635 h 6735530"/>
              <a:gd name="connsiteX37" fmla="*/ 764030 w 11063771"/>
              <a:gd name="connsiteY37" fmla="*/ 2783128 h 6735530"/>
              <a:gd name="connsiteX38" fmla="*/ 317890 w 11063771"/>
              <a:gd name="connsiteY38" fmla="*/ 2095484 h 6735530"/>
              <a:gd name="connsiteX39" fmla="*/ 1396980 w 11063771"/>
              <a:gd name="connsiteY39" fmla="*/ 2077662 h 6735530"/>
              <a:gd name="connsiteX0" fmla="*/ 1396980 w 11063771"/>
              <a:gd name="connsiteY0" fmla="*/ 2077662 h 6735530"/>
              <a:gd name="connsiteX1" fmla="*/ 3596026 w 11063771"/>
              <a:gd name="connsiteY1" fmla="*/ 2197185 h 6735530"/>
              <a:gd name="connsiteX2" fmla="*/ 3596026 w 11063771"/>
              <a:gd name="connsiteY2" fmla="*/ 2197185 h 6735530"/>
              <a:gd name="connsiteX3" fmla="*/ 3246673 w 11063771"/>
              <a:gd name="connsiteY3" fmla="*/ 1469598 h 6735530"/>
              <a:gd name="connsiteX4" fmla="*/ 2385122 w 11063771"/>
              <a:gd name="connsiteY4" fmla="*/ 242716 h 6735530"/>
              <a:gd name="connsiteX5" fmla="*/ 3302041 w 11063771"/>
              <a:gd name="connsiteY5" fmla="*/ 432910 h 6735530"/>
              <a:gd name="connsiteX6" fmla="*/ 4043701 w 11063771"/>
              <a:gd name="connsiteY6" fmla="*/ 1461609 h 6735530"/>
              <a:gd name="connsiteX7" fmla="*/ 5091451 w 11063771"/>
              <a:gd name="connsiteY7" fmla="*/ 2044785 h 6735530"/>
              <a:gd name="connsiteX8" fmla="*/ 5720101 w 11063771"/>
              <a:gd name="connsiteY8" fmla="*/ 1178010 h 6735530"/>
              <a:gd name="connsiteX9" fmla="*/ 5510551 w 11063771"/>
              <a:gd name="connsiteY9" fmla="*/ 82635 h 6735530"/>
              <a:gd name="connsiteX10" fmla="*/ 6672601 w 11063771"/>
              <a:gd name="connsiteY10" fmla="*/ 254085 h 6735530"/>
              <a:gd name="connsiteX11" fmla="*/ 6282076 w 11063771"/>
              <a:gd name="connsiteY11" fmla="*/ 1654260 h 6735530"/>
              <a:gd name="connsiteX12" fmla="*/ 7148851 w 11063771"/>
              <a:gd name="connsiteY12" fmla="*/ 2454360 h 6735530"/>
              <a:gd name="connsiteX13" fmla="*/ 8895613 w 11063771"/>
              <a:gd name="connsiteY13" fmla="*/ 1686523 h 6735530"/>
              <a:gd name="connsiteX14" fmla="*/ 9932302 w 11063771"/>
              <a:gd name="connsiteY14" fmla="*/ 1835235 h 6735530"/>
              <a:gd name="connsiteX15" fmla="*/ 9367869 w 11063771"/>
              <a:gd name="connsiteY15" fmla="*/ 2647318 h 6735530"/>
              <a:gd name="connsiteX16" fmla="*/ 8034676 w 11063771"/>
              <a:gd name="connsiteY16" fmla="*/ 3568785 h 6735530"/>
              <a:gd name="connsiteX17" fmla="*/ 10092076 w 11063771"/>
              <a:gd name="connsiteY17" fmla="*/ 4349835 h 6735530"/>
              <a:gd name="connsiteX18" fmla="*/ 10930276 w 11063771"/>
              <a:gd name="connsiteY18" fmla="*/ 5016585 h 6735530"/>
              <a:gd name="connsiteX19" fmla="*/ 10900779 w 11063771"/>
              <a:gd name="connsiteY19" fmla="*/ 5537695 h 6735530"/>
              <a:gd name="connsiteX20" fmla="*/ 9434851 w 11063771"/>
              <a:gd name="connsiteY20" fmla="*/ 5377613 h 6735530"/>
              <a:gd name="connsiteX21" fmla="*/ 7482226 w 11063771"/>
              <a:gd name="connsiteY21" fmla="*/ 4473660 h 6735530"/>
              <a:gd name="connsiteX22" fmla="*/ 6569362 w 11063771"/>
              <a:gd name="connsiteY22" fmla="*/ 4856810 h 6735530"/>
              <a:gd name="connsiteX23" fmla="*/ 6770616 w 11063771"/>
              <a:gd name="connsiteY23" fmla="*/ 6141457 h 6735530"/>
              <a:gd name="connsiteX24" fmla="*/ 6567826 w 11063771"/>
              <a:gd name="connsiteY24" fmla="*/ 6700974 h 6735530"/>
              <a:gd name="connsiteX25" fmla="*/ 6098336 w 11063771"/>
              <a:gd name="connsiteY25" fmla="*/ 5754619 h 6735530"/>
              <a:gd name="connsiteX26" fmla="*/ 4986676 w 11063771"/>
              <a:gd name="connsiteY26" fmla="*/ 4730835 h 6735530"/>
              <a:gd name="connsiteX27" fmla="*/ 3553010 w 11063771"/>
              <a:gd name="connsiteY27" fmla="*/ 5422473 h 6735530"/>
              <a:gd name="connsiteX28" fmla="*/ 2360849 w 11063771"/>
              <a:gd name="connsiteY28" fmla="*/ 6275421 h 6735530"/>
              <a:gd name="connsiteX29" fmla="*/ 1376701 w 11063771"/>
              <a:gd name="connsiteY29" fmla="*/ 6712035 h 6735530"/>
              <a:gd name="connsiteX30" fmla="*/ 1850186 w 11063771"/>
              <a:gd name="connsiteY30" fmla="*/ 5801629 h 6735530"/>
              <a:gd name="connsiteX31" fmla="*/ 3215026 w 11063771"/>
              <a:gd name="connsiteY31" fmla="*/ 4711785 h 6735530"/>
              <a:gd name="connsiteX32" fmla="*/ 2386351 w 11063771"/>
              <a:gd name="connsiteY32" fmla="*/ 4197435 h 6735530"/>
              <a:gd name="connsiteX33" fmla="*/ 557551 w 11063771"/>
              <a:gd name="connsiteY33" fmla="*/ 4540335 h 6735530"/>
              <a:gd name="connsiteX34" fmla="*/ 43201 w 11063771"/>
              <a:gd name="connsiteY34" fmla="*/ 4035510 h 6735530"/>
              <a:gd name="connsiteX35" fmla="*/ 1481476 w 11063771"/>
              <a:gd name="connsiteY35" fmla="*/ 3806910 h 6735530"/>
              <a:gd name="connsiteX36" fmla="*/ 2538751 w 11063771"/>
              <a:gd name="connsiteY36" fmla="*/ 3511635 h 6735530"/>
              <a:gd name="connsiteX37" fmla="*/ 764030 w 11063771"/>
              <a:gd name="connsiteY37" fmla="*/ 2783128 h 6735530"/>
              <a:gd name="connsiteX38" fmla="*/ 317890 w 11063771"/>
              <a:gd name="connsiteY38" fmla="*/ 2095484 h 6735530"/>
              <a:gd name="connsiteX39" fmla="*/ 1396980 w 11063771"/>
              <a:gd name="connsiteY39" fmla="*/ 2077662 h 6735530"/>
              <a:gd name="connsiteX0" fmla="*/ 1396980 w 11063771"/>
              <a:gd name="connsiteY0" fmla="*/ 2077662 h 6735530"/>
              <a:gd name="connsiteX1" fmla="*/ 3596026 w 11063771"/>
              <a:gd name="connsiteY1" fmla="*/ 2197185 h 6735530"/>
              <a:gd name="connsiteX2" fmla="*/ 3596026 w 11063771"/>
              <a:gd name="connsiteY2" fmla="*/ 2197185 h 6735530"/>
              <a:gd name="connsiteX3" fmla="*/ 3246673 w 11063771"/>
              <a:gd name="connsiteY3" fmla="*/ 1469598 h 6735530"/>
              <a:gd name="connsiteX4" fmla="*/ 2385122 w 11063771"/>
              <a:gd name="connsiteY4" fmla="*/ 242716 h 6735530"/>
              <a:gd name="connsiteX5" fmla="*/ 3302041 w 11063771"/>
              <a:gd name="connsiteY5" fmla="*/ 432910 h 6735530"/>
              <a:gd name="connsiteX6" fmla="*/ 4043701 w 11063771"/>
              <a:gd name="connsiteY6" fmla="*/ 1461609 h 6735530"/>
              <a:gd name="connsiteX7" fmla="*/ 5091451 w 11063771"/>
              <a:gd name="connsiteY7" fmla="*/ 2044785 h 6735530"/>
              <a:gd name="connsiteX8" fmla="*/ 5720101 w 11063771"/>
              <a:gd name="connsiteY8" fmla="*/ 1178010 h 6735530"/>
              <a:gd name="connsiteX9" fmla="*/ 5510551 w 11063771"/>
              <a:gd name="connsiteY9" fmla="*/ 82635 h 6735530"/>
              <a:gd name="connsiteX10" fmla="*/ 6672601 w 11063771"/>
              <a:gd name="connsiteY10" fmla="*/ 254085 h 6735530"/>
              <a:gd name="connsiteX11" fmla="*/ 6282076 w 11063771"/>
              <a:gd name="connsiteY11" fmla="*/ 1654260 h 6735530"/>
              <a:gd name="connsiteX12" fmla="*/ 7148851 w 11063771"/>
              <a:gd name="connsiteY12" fmla="*/ 2454360 h 6735530"/>
              <a:gd name="connsiteX13" fmla="*/ 8895613 w 11063771"/>
              <a:gd name="connsiteY13" fmla="*/ 1686523 h 6735530"/>
              <a:gd name="connsiteX14" fmla="*/ 9932302 w 11063771"/>
              <a:gd name="connsiteY14" fmla="*/ 1835235 h 6735530"/>
              <a:gd name="connsiteX15" fmla="*/ 9367869 w 11063771"/>
              <a:gd name="connsiteY15" fmla="*/ 2647318 h 6735530"/>
              <a:gd name="connsiteX16" fmla="*/ 8034676 w 11063771"/>
              <a:gd name="connsiteY16" fmla="*/ 3568785 h 6735530"/>
              <a:gd name="connsiteX17" fmla="*/ 10092076 w 11063771"/>
              <a:gd name="connsiteY17" fmla="*/ 4349835 h 6735530"/>
              <a:gd name="connsiteX18" fmla="*/ 10930276 w 11063771"/>
              <a:gd name="connsiteY18" fmla="*/ 5016585 h 6735530"/>
              <a:gd name="connsiteX19" fmla="*/ 10900779 w 11063771"/>
              <a:gd name="connsiteY19" fmla="*/ 5537695 h 6735530"/>
              <a:gd name="connsiteX20" fmla="*/ 9434851 w 11063771"/>
              <a:gd name="connsiteY20" fmla="*/ 5377613 h 6735530"/>
              <a:gd name="connsiteX21" fmla="*/ 7482226 w 11063771"/>
              <a:gd name="connsiteY21" fmla="*/ 4473660 h 6735530"/>
              <a:gd name="connsiteX22" fmla="*/ 6569362 w 11063771"/>
              <a:gd name="connsiteY22" fmla="*/ 4856810 h 6735530"/>
              <a:gd name="connsiteX23" fmla="*/ 6770616 w 11063771"/>
              <a:gd name="connsiteY23" fmla="*/ 6141457 h 6735530"/>
              <a:gd name="connsiteX24" fmla="*/ 6567826 w 11063771"/>
              <a:gd name="connsiteY24" fmla="*/ 6700974 h 6735530"/>
              <a:gd name="connsiteX25" fmla="*/ 6098336 w 11063771"/>
              <a:gd name="connsiteY25" fmla="*/ 5754619 h 6735530"/>
              <a:gd name="connsiteX26" fmla="*/ 4986676 w 11063771"/>
              <a:gd name="connsiteY26" fmla="*/ 4730835 h 6735530"/>
              <a:gd name="connsiteX27" fmla="*/ 3553010 w 11063771"/>
              <a:gd name="connsiteY27" fmla="*/ 5422473 h 6735530"/>
              <a:gd name="connsiteX28" fmla="*/ 2360849 w 11063771"/>
              <a:gd name="connsiteY28" fmla="*/ 6275421 h 6735530"/>
              <a:gd name="connsiteX29" fmla="*/ 1376701 w 11063771"/>
              <a:gd name="connsiteY29" fmla="*/ 6712035 h 6735530"/>
              <a:gd name="connsiteX30" fmla="*/ 1850186 w 11063771"/>
              <a:gd name="connsiteY30" fmla="*/ 5801629 h 6735530"/>
              <a:gd name="connsiteX31" fmla="*/ 3215026 w 11063771"/>
              <a:gd name="connsiteY31" fmla="*/ 4711785 h 6735530"/>
              <a:gd name="connsiteX32" fmla="*/ 2386351 w 11063771"/>
              <a:gd name="connsiteY32" fmla="*/ 4197435 h 6735530"/>
              <a:gd name="connsiteX33" fmla="*/ 557551 w 11063771"/>
              <a:gd name="connsiteY33" fmla="*/ 4540335 h 6735530"/>
              <a:gd name="connsiteX34" fmla="*/ 43201 w 11063771"/>
              <a:gd name="connsiteY34" fmla="*/ 4035510 h 6735530"/>
              <a:gd name="connsiteX35" fmla="*/ 1481476 w 11063771"/>
              <a:gd name="connsiteY35" fmla="*/ 3806910 h 6735530"/>
              <a:gd name="connsiteX36" fmla="*/ 2538751 w 11063771"/>
              <a:gd name="connsiteY36" fmla="*/ 3511635 h 6735530"/>
              <a:gd name="connsiteX37" fmla="*/ 764030 w 11063771"/>
              <a:gd name="connsiteY37" fmla="*/ 2783128 h 6735530"/>
              <a:gd name="connsiteX38" fmla="*/ 317890 w 11063771"/>
              <a:gd name="connsiteY38" fmla="*/ 2095484 h 6735530"/>
              <a:gd name="connsiteX39" fmla="*/ 1396980 w 11063771"/>
              <a:gd name="connsiteY39" fmla="*/ 2077662 h 6735530"/>
              <a:gd name="connsiteX0" fmla="*/ 1396980 w 11063771"/>
              <a:gd name="connsiteY0" fmla="*/ 2077662 h 6735530"/>
              <a:gd name="connsiteX1" fmla="*/ 3596026 w 11063771"/>
              <a:gd name="connsiteY1" fmla="*/ 2197185 h 6735530"/>
              <a:gd name="connsiteX2" fmla="*/ 3596026 w 11063771"/>
              <a:gd name="connsiteY2" fmla="*/ 2197185 h 6735530"/>
              <a:gd name="connsiteX3" fmla="*/ 3246673 w 11063771"/>
              <a:gd name="connsiteY3" fmla="*/ 1469598 h 6735530"/>
              <a:gd name="connsiteX4" fmla="*/ 2385122 w 11063771"/>
              <a:gd name="connsiteY4" fmla="*/ 242716 h 6735530"/>
              <a:gd name="connsiteX5" fmla="*/ 3302041 w 11063771"/>
              <a:gd name="connsiteY5" fmla="*/ 432910 h 6735530"/>
              <a:gd name="connsiteX6" fmla="*/ 4043701 w 11063771"/>
              <a:gd name="connsiteY6" fmla="*/ 1461609 h 6735530"/>
              <a:gd name="connsiteX7" fmla="*/ 5091451 w 11063771"/>
              <a:gd name="connsiteY7" fmla="*/ 2044785 h 6735530"/>
              <a:gd name="connsiteX8" fmla="*/ 5720101 w 11063771"/>
              <a:gd name="connsiteY8" fmla="*/ 1178010 h 6735530"/>
              <a:gd name="connsiteX9" fmla="*/ 5510551 w 11063771"/>
              <a:gd name="connsiteY9" fmla="*/ 82635 h 6735530"/>
              <a:gd name="connsiteX10" fmla="*/ 6672601 w 11063771"/>
              <a:gd name="connsiteY10" fmla="*/ 254085 h 6735530"/>
              <a:gd name="connsiteX11" fmla="*/ 6282076 w 11063771"/>
              <a:gd name="connsiteY11" fmla="*/ 1654260 h 6735530"/>
              <a:gd name="connsiteX12" fmla="*/ 7148851 w 11063771"/>
              <a:gd name="connsiteY12" fmla="*/ 2454360 h 6735530"/>
              <a:gd name="connsiteX13" fmla="*/ 8895613 w 11063771"/>
              <a:gd name="connsiteY13" fmla="*/ 1686523 h 6735530"/>
              <a:gd name="connsiteX14" fmla="*/ 9932302 w 11063771"/>
              <a:gd name="connsiteY14" fmla="*/ 1835235 h 6735530"/>
              <a:gd name="connsiteX15" fmla="*/ 9367869 w 11063771"/>
              <a:gd name="connsiteY15" fmla="*/ 2647318 h 6735530"/>
              <a:gd name="connsiteX16" fmla="*/ 8034676 w 11063771"/>
              <a:gd name="connsiteY16" fmla="*/ 3568785 h 6735530"/>
              <a:gd name="connsiteX17" fmla="*/ 10092076 w 11063771"/>
              <a:gd name="connsiteY17" fmla="*/ 4349835 h 6735530"/>
              <a:gd name="connsiteX18" fmla="*/ 10930276 w 11063771"/>
              <a:gd name="connsiteY18" fmla="*/ 5016585 h 6735530"/>
              <a:gd name="connsiteX19" fmla="*/ 10900779 w 11063771"/>
              <a:gd name="connsiteY19" fmla="*/ 5537695 h 6735530"/>
              <a:gd name="connsiteX20" fmla="*/ 9434851 w 11063771"/>
              <a:gd name="connsiteY20" fmla="*/ 5377613 h 6735530"/>
              <a:gd name="connsiteX21" fmla="*/ 7482226 w 11063771"/>
              <a:gd name="connsiteY21" fmla="*/ 4473660 h 6735530"/>
              <a:gd name="connsiteX22" fmla="*/ 6569362 w 11063771"/>
              <a:gd name="connsiteY22" fmla="*/ 4856810 h 6735530"/>
              <a:gd name="connsiteX23" fmla="*/ 6770616 w 11063771"/>
              <a:gd name="connsiteY23" fmla="*/ 6141457 h 6735530"/>
              <a:gd name="connsiteX24" fmla="*/ 6567826 w 11063771"/>
              <a:gd name="connsiteY24" fmla="*/ 6700974 h 6735530"/>
              <a:gd name="connsiteX25" fmla="*/ 6098336 w 11063771"/>
              <a:gd name="connsiteY25" fmla="*/ 5754619 h 6735530"/>
              <a:gd name="connsiteX26" fmla="*/ 4986676 w 11063771"/>
              <a:gd name="connsiteY26" fmla="*/ 4730835 h 6735530"/>
              <a:gd name="connsiteX27" fmla="*/ 3553010 w 11063771"/>
              <a:gd name="connsiteY27" fmla="*/ 5422473 h 6735530"/>
              <a:gd name="connsiteX28" fmla="*/ 2360849 w 11063771"/>
              <a:gd name="connsiteY28" fmla="*/ 6275421 h 6735530"/>
              <a:gd name="connsiteX29" fmla="*/ 1376701 w 11063771"/>
              <a:gd name="connsiteY29" fmla="*/ 6712035 h 6735530"/>
              <a:gd name="connsiteX30" fmla="*/ 1850186 w 11063771"/>
              <a:gd name="connsiteY30" fmla="*/ 5801629 h 6735530"/>
              <a:gd name="connsiteX31" fmla="*/ 3215026 w 11063771"/>
              <a:gd name="connsiteY31" fmla="*/ 4711785 h 6735530"/>
              <a:gd name="connsiteX32" fmla="*/ 2386351 w 11063771"/>
              <a:gd name="connsiteY32" fmla="*/ 4197435 h 6735530"/>
              <a:gd name="connsiteX33" fmla="*/ 557551 w 11063771"/>
              <a:gd name="connsiteY33" fmla="*/ 4540335 h 6735530"/>
              <a:gd name="connsiteX34" fmla="*/ 43201 w 11063771"/>
              <a:gd name="connsiteY34" fmla="*/ 4035510 h 6735530"/>
              <a:gd name="connsiteX35" fmla="*/ 1481476 w 11063771"/>
              <a:gd name="connsiteY35" fmla="*/ 3806910 h 6735530"/>
              <a:gd name="connsiteX36" fmla="*/ 2538751 w 11063771"/>
              <a:gd name="connsiteY36" fmla="*/ 3511635 h 6735530"/>
              <a:gd name="connsiteX37" fmla="*/ 764030 w 11063771"/>
              <a:gd name="connsiteY37" fmla="*/ 2783128 h 6735530"/>
              <a:gd name="connsiteX38" fmla="*/ 317890 w 11063771"/>
              <a:gd name="connsiteY38" fmla="*/ 2095484 h 6735530"/>
              <a:gd name="connsiteX39" fmla="*/ 1396980 w 11063771"/>
              <a:gd name="connsiteY39" fmla="*/ 2077662 h 6735530"/>
              <a:gd name="connsiteX0" fmla="*/ 1396980 w 11063771"/>
              <a:gd name="connsiteY0" fmla="*/ 2077662 h 6735530"/>
              <a:gd name="connsiteX1" fmla="*/ 3596026 w 11063771"/>
              <a:gd name="connsiteY1" fmla="*/ 2197185 h 6735530"/>
              <a:gd name="connsiteX2" fmla="*/ 3596026 w 11063771"/>
              <a:gd name="connsiteY2" fmla="*/ 2197185 h 6735530"/>
              <a:gd name="connsiteX3" fmla="*/ 3246673 w 11063771"/>
              <a:gd name="connsiteY3" fmla="*/ 1469598 h 6735530"/>
              <a:gd name="connsiteX4" fmla="*/ 2385122 w 11063771"/>
              <a:gd name="connsiteY4" fmla="*/ 242716 h 6735530"/>
              <a:gd name="connsiteX5" fmla="*/ 3302041 w 11063771"/>
              <a:gd name="connsiteY5" fmla="*/ 432910 h 6735530"/>
              <a:gd name="connsiteX6" fmla="*/ 4043701 w 11063771"/>
              <a:gd name="connsiteY6" fmla="*/ 1461609 h 6735530"/>
              <a:gd name="connsiteX7" fmla="*/ 5091451 w 11063771"/>
              <a:gd name="connsiteY7" fmla="*/ 2044785 h 6735530"/>
              <a:gd name="connsiteX8" fmla="*/ 5720101 w 11063771"/>
              <a:gd name="connsiteY8" fmla="*/ 1178010 h 6735530"/>
              <a:gd name="connsiteX9" fmla="*/ 5510551 w 11063771"/>
              <a:gd name="connsiteY9" fmla="*/ 82635 h 6735530"/>
              <a:gd name="connsiteX10" fmla="*/ 6672601 w 11063771"/>
              <a:gd name="connsiteY10" fmla="*/ 254085 h 6735530"/>
              <a:gd name="connsiteX11" fmla="*/ 6282076 w 11063771"/>
              <a:gd name="connsiteY11" fmla="*/ 1654260 h 6735530"/>
              <a:gd name="connsiteX12" fmla="*/ 7148851 w 11063771"/>
              <a:gd name="connsiteY12" fmla="*/ 2454360 h 6735530"/>
              <a:gd name="connsiteX13" fmla="*/ 8895613 w 11063771"/>
              <a:gd name="connsiteY13" fmla="*/ 1686523 h 6735530"/>
              <a:gd name="connsiteX14" fmla="*/ 9932302 w 11063771"/>
              <a:gd name="connsiteY14" fmla="*/ 1835235 h 6735530"/>
              <a:gd name="connsiteX15" fmla="*/ 9367869 w 11063771"/>
              <a:gd name="connsiteY15" fmla="*/ 2647318 h 6735530"/>
              <a:gd name="connsiteX16" fmla="*/ 8034676 w 11063771"/>
              <a:gd name="connsiteY16" fmla="*/ 3568785 h 6735530"/>
              <a:gd name="connsiteX17" fmla="*/ 10092076 w 11063771"/>
              <a:gd name="connsiteY17" fmla="*/ 4349835 h 6735530"/>
              <a:gd name="connsiteX18" fmla="*/ 10930276 w 11063771"/>
              <a:gd name="connsiteY18" fmla="*/ 5016585 h 6735530"/>
              <a:gd name="connsiteX19" fmla="*/ 10900779 w 11063771"/>
              <a:gd name="connsiteY19" fmla="*/ 5537695 h 6735530"/>
              <a:gd name="connsiteX20" fmla="*/ 9434851 w 11063771"/>
              <a:gd name="connsiteY20" fmla="*/ 5377613 h 6735530"/>
              <a:gd name="connsiteX21" fmla="*/ 7482226 w 11063771"/>
              <a:gd name="connsiteY21" fmla="*/ 4473660 h 6735530"/>
              <a:gd name="connsiteX22" fmla="*/ 6569362 w 11063771"/>
              <a:gd name="connsiteY22" fmla="*/ 4856810 h 6735530"/>
              <a:gd name="connsiteX23" fmla="*/ 6770616 w 11063771"/>
              <a:gd name="connsiteY23" fmla="*/ 6141457 h 6735530"/>
              <a:gd name="connsiteX24" fmla="*/ 6567826 w 11063771"/>
              <a:gd name="connsiteY24" fmla="*/ 6700974 h 6735530"/>
              <a:gd name="connsiteX25" fmla="*/ 6098336 w 11063771"/>
              <a:gd name="connsiteY25" fmla="*/ 5754619 h 6735530"/>
              <a:gd name="connsiteX26" fmla="*/ 4986676 w 11063771"/>
              <a:gd name="connsiteY26" fmla="*/ 4730835 h 6735530"/>
              <a:gd name="connsiteX27" fmla="*/ 3553010 w 11063771"/>
              <a:gd name="connsiteY27" fmla="*/ 5422473 h 6735530"/>
              <a:gd name="connsiteX28" fmla="*/ 2360849 w 11063771"/>
              <a:gd name="connsiteY28" fmla="*/ 6275421 h 6735530"/>
              <a:gd name="connsiteX29" fmla="*/ 1376701 w 11063771"/>
              <a:gd name="connsiteY29" fmla="*/ 6712035 h 6735530"/>
              <a:gd name="connsiteX30" fmla="*/ 1850186 w 11063771"/>
              <a:gd name="connsiteY30" fmla="*/ 5801629 h 6735530"/>
              <a:gd name="connsiteX31" fmla="*/ 3215026 w 11063771"/>
              <a:gd name="connsiteY31" fmla="*/ 4711785 h 6735530"/>
              <a:gd name="connsiteX32" fmla="*/ 2386351 w 11063771"/>
              <a:gd name="connsiteY32" fmla="*/ 4197435 h 6735530"/>
              <a:gd name="connsiteX33" fmla="*/ 557551 w 11063771"/>
              <a:gd name="connsiteY33" fmla="*/ 4540335 h 6735530"/>
              <a:gd name="connsiteX34" fmla="*/ 43201 w 11063771"/>
              <a:gd name="connsiteY34" fmla="*/ 4035510 h 6735530"/>
              <a:gd name="connsiteX35" fmla="*/ 1481476 w 11063771"/>
              <a:gd name="connsiteY35" fmla="*/ 3806910 h 6735530"/>
              <a:gd name="connsiteX36" fmla="*/ 2538751 w 11063771"/>
              <a:gd name="connsiteY36" fmla="*/ 3511635 h 6735530"/>
              <a:gd name="connsiteX37" fmla="*/ 764030 w 11063771"/>
              <a:gd name="connsiteY37" fmla="*/ 2783128 h 6735530"/>
              <a:gd name="connsiteX38" fmla="*/ 317890 w 11063771"/>
              <a:gd name="connsiteY38" fmla="*/ 2095484 h 6735530"/>
              <a:gd name="connsiteX39" fmla="*/ 1396980 w 11063771"/>
              <a:gd name="connsiteY39" fmla="*/ 2077662 h 6735530"/>
              <a:gd name="connsiteX0" fmla="*/ 1395444 w 11062235"/>
              <a:gd name="connsiteY0" fmla="*/ 2077662 h 6735530"/>
              <a:gd name="connsiteX1" fmla="*/ 3594490 w 11062235"/>
              <a:gd name="connsiteY1" fmla="*/ 2197185 h 6735530"/>
              <a:gd name="connsiteX2" fmla="*/ 3594490 w 11062235"/>
              <a:gd name="connsiteY2" fmla="*/ 2197185 h 6735530"/>
              <a:gd name="connsiteX3" fmla="*/ 3245137 w 11062235"/>
              <a:gd name="connsiteY3" fmla="*/ 1469598 h 6735530"/>
              <a:gd name="connsiteX4" fmla="*/ 2383586 w 11062235"/>
              <a:gd name="connsiteY4" fmla="*/ 242716 h 6735530"/>
              <a:gd name="connsiteX5" fmla="*/ 3300505 w 11062235"/>
              <a:gd name="connsiteY5" fmla="*/ 432910 h 6735530"/>
              <a:gd name="connsiteX6" fmla="*/ 4042165 w 11062235"/>
              <a:gd name="connsiteY6" fmla="*/ 1461609 h 6735530"/>
              <a:gd name="connsiteX7" fmla="*/ 5089915 w 11062235"/>
              <a:gd name="connsiteY7" fmla="*/ 2044785 h 6735530"/>
              <a:gd name="connsiteX8" fmla="*/ 5718565 w 11062235"/>
              <a:gd name="connsiteY8" fmla="*/ 1178010 h 6735530"/>
              <a:gd name="connsiteX9" fmla="*/ 5509015 w 11062235"/>
              <a:gd name="connsiteY9" fmla="*/ 82635 h 6735530"/>
              <a:gd name="connsiteX10" fmla="*/ 6671065 w 11062235"/>
              <a:gd name="connsiteY10" fmla="*/ 254085 h 6735530"/>
              <a:gd name="connsiteX11" fmla="*/ 6280540 w 11062235"/>
              <a:gd name="connsiteY11" fmla="*/ 1654260 h 6735530"/>
              <a:gd name="connsiteX12" fmla="*/ 7147315 w 11062235"/>
              <a:gd name="connsiteY12" fmla="*/ 2454360 h 6735530"/>
              <a:gd name="connsiteX13" fmla="*/ 8894077 w 11062235"/>
              <a:gd name="connsiteY13" fmla="*/ 1686523 h 6735530"/>
              <a:gd name="connsiteX14" fmla="*/ 9930766 w 11062235"/>
              <a:gd name="connsiteY14" fmla="*/ 1835235 h 6735530"/>
              <a:gd name="connsiteX15" fmla="*/ 9366333 w 11062235"/>
              <a:gd name="connsiteY15" fmla="*/ 2647318 h 6735530"/>
              <a:gd name="connsiteX16" fmla="*/ 8033140 w 11062235"/>
              <a:gd name="connsiteY16" fmla="*/ 3568785 h 6735530"/>
              <a:gd name="connsiteX17" fmla="*/ 10090540 w 11062235"/>
              <a:gd name="connsiteY17" fmla="*/ 4349835 h 6735530"/>
              <a:gd name="connsiteX18" fmla="*/ 10928740 w 11062235"/>
              <a:gd name="connsiteY18" fmla="*/ 5016585 h 6735530"/>
              <a:gd name="connsiteX19" fmla="*/ 10899243 w 11062235"/>
              <a:gd name="connsiteY19" fmla="*/ 5537695 h 6735530"/>
              <a:gd name="connsiteX20" fmla="*/ 9433315 w 11062235"/>
              <a:gd name="connsiteY20" fmla="*/ 5377613 h 6735530"/>
              <a:gd name="connsiteX21" fmla="*/ 7480690 w 11062235"/>
              <a:gd name="connsiteY21" fmla="*/ 4473660 h 6735530"/>
              <a:gd name="connsiteX22" fmla="*/ 6567826 w 11062235"/>
              <a:gd name="connsiteY22" fmla="*/ 4856810 h 6735530"/>
              <a:gd name="connsiteX23" fmla="*/ 6769080 w 11062235"/>
              <a:gd name="connsiteY23" fmla="*/ 6141457 h 6735530"/>
              <a:gd name="connsiteX24" fmla="*/ 6566290 w 11062235"/>
              <a:gd name="connsiteY24" fmla="*/ 6700974 h 6735530"/>
              <a:gd name="connsiteX25" fmla="*/ 6096800 w 11062235"/>
              <a:gd name="connsiteY25" fmla="*/ 5754619 h 6735530"/>
              <a:gd name="connsiteX26" fmla="*/ 4985140 w 11062235"/>
              <a:gd name="connsiteY26" fmla="*/ 4730835 h 6735530"/>
              <a:gd name="connsiteX27" fmla="*/ 3551474 w 11062235"/>
              <a:gd name="connsiteY27" fmla="*/ 5422473 h 6735530"/>
              <a:gd name="connsiteX28" fmla="*/ 2359313 w 11062235"/>
              <a:gd name="connsiteY28" fmla="*/ 6275421 h 6735530"/>
              <a:gd name="connsiteX29" fmla="*/ 1375165 w 11062235"/>
              <a:gd name="connsiteY29" fmla="*/ 6712035 h 6735530"/>
              <a:gd name="connsiteX30" fmla="*/ 1848650 w 11062235"/>
              <a:gd name="connsiteY30" fmla="*/ 5801629 h 6735530"/>
              <a:gd name="connsiteX31" fmla="*/ 3213490 w 11062235"/>
              <a:gd name="connsiteY31" fmla="*/ 4711785 h 6735530"/>
              <a:gd name="connsiteX32" fmla="*/ 2384815 w 11062235"/>
              <a:gd name="connsiteY32" fmla="*/ 4197435 h 6735530"/>
              <a:gd name="connsiteX33" fmla="*/ 565847 w 11062235"/>
              <a:gd name="connsiteY33" fmla="*/ 4805806 h 6735530"/>
              <a:gd name="connsiteX34" fmla="*/ 41665 w 11062235"/>
              <a:gd name="connsiteY34" fmla="*/ 4035510 h 6735530"/>
              <a:gd name="connsiteX35" fmla="*/ 1479940 w 11062235"/>
              <a:gd name="connsiteY35" fmla="*/ 3806910 h 6735530"/>
              <a:gd name="connsiteX36" fmla="*/ 2537215 w 11062235"/>
              <a:gd name="connsiteY36" fmla="*/ 3511635 h 6735530"/>
              <a:gd name="connsiteX37" fmla="*/ 762494 w 11062235"/>
              <a:gd name="connsiteY37" fmla="*/ 2783128 h 6735530"/>
              <a:gd name="connsiteX38" fmla="*/ 316354 w 11062235"/>
              <a:gd name="connsiteY38" fmla="*/ 2095484 h 6735530"/>
              <a:gd name="connsiteX39" fmla="*/ 1395444 w 11062235"/>
              <a:gd name="connsiteY39" fmla="*/ 2077662 h 6735530"/>
              <a:gd name="connsiteX0" fmla="*/ 1395444 w 11062235"/>
              <a:gd name="connsiteY0" fmla="*/ 2077662 h 6735530"/>
              <a:gd name="connsiteX1" fmla="*/ 3594490 w 11062235"/>
              <a:gd name="connsiteY1" fmla="*/ 2197185 h 6735530"/>
              <a:gd name="connsiteX2" fmla="*/ 3594490 w 11062235"/>
              <a:gd name="connsiteY2" fmla="*/ 2197185 h 6735530"/>
              <a:gd name="connsiteX3" fmla="*/ 3245137 w 11062235"/>
              <a:gd name="connsiteY3" fmla="*/ 1469598 h 6735530"/>
              <a:gd name="connsiteX4" fmla="*/ 2383586 w 11062235"/>
              <a:gd name="connsiteY4" fmla="*/ 242716 h 6735530"/>
              <a:gd name="connsiteX5" fmla="*/ 3300505 w 11062235"/>
              <a:gd name="connsiteY5" fmla="*/ 432910 h 6735530"/>
              <a:gd name="connsiteX6" fmla="*/ 4042165 w 11062235"/>
              <a:gd name="connsiteY6" fmla="*/ 1461609 h 6735530"/>
              <a:gd name="connsiteX7" fmla="*/ 5089915 w 11062235"/>
              <a:gd name="connsiteY7" fmla="*/ 2044785 h 6735530"/>
              <a:gd name="connsiteX8" fmla="*/ 5718565 w 11062235"/>
              <a:gd name="connsiteY8" fmla="*/ 1178010 h 6735530"/>
              <a:gd name="connsiteX9" fmla="*/ 5509015 w 11062235"/>
              <a:gd name="connsiteY9" fmla="*/ 82635 h 6735530"/>
              <a:gd name="connsiteX10" fmla="*/ 6671065 w 11062235"/>
              <a:gd name="connsiteY10" fmla="*/ 254085 h 6735530"/>
              <a:gd name="connsiteX11" fmla="*/ 6280540 w 11062235"/>
              <a:gd name="connsiteY11" fmla="*/ 1654260 h 6735530"/>
              <a:gd name="connsiteX12" fmla="*/ 7147315 w 11062235"/>
              <a:gd name="connsiteY12" fmla="*/ 2454360 h 6735530"/>
              <a:gd name="connsiteX13" fmla="*/ 8894077 w 11062235"/>
              <a:gd name="connsiteY13" fmla="*/ 1686523 h 6735530"/>
              <a:gd name="connsiteX14" fmla="*/ 9930766 w 11062235"/>
              <a:gd name="connsiteY14" fmla="*/ 1835235 h 6735530"/>
              <a:gd name="connsiteX15" fmla="*/ 9366333 w 11062235"/>
              <a:gd name="connsiteY15" fmla="*/ 2647318 h 6735530"/>
              <a:gd name="connsiteX16" fmla="*/ 8033140 w 11062235"/>
              <a:gd name="connsiteY16" fmla="*/ 3568785 h 6735530"/>
              <a:gd name="connsiteX17" fmla="*/ 10090540 w 11062235"/>
              <a:gd name="connsiteY17" fmla="*/ 4349835 h 6735530"/>
              <a:gd name="connsiteX18" fmla="*/ 10928740 w 11062235"/>
              <a:gd name="connsiteY18" fmla="*/ 5016585 h 6735530"/>
              <a:gd name="connsiteX19" fmla="*/ 10899243 w 11062235"/>
              <a:gd name="connsiteY19" fmla="*/ 5537695 h 6735530"/>
              <a:gd name="connsiteX20" fmla="*/ 9433315 w 11062235"/>
              <a:gd name="connsiteY20" fmla="*/ 5377613 h 6735530"/>
              <a:gd name="connsiteX21" fmla="*/ 7480690 w 11062235"/>
              <a:gd name="connsiteY21" fmla="*/ 4473660 h 6735530"/>
              <a:gd name="connsiteX22" fmla="*/ 6567826 w 11062235"/>
              <a:gd name="connsiteY22" fmla="*/ 4856810 h 6735530"/>
              <a:gd name="connsiteX23" fmla="*/ 6769080 w 11062235"/>
              <a:gd name="connsiteY23" fmla="*/ 6141457 h 6735530"/>
              <a:gd name="connsiteX24" fmla="*/ 6566290 w 11062235"/>
              <a:gd name="connsiteY24" fmla="*/ 6700974 h 6735530"/>
              <a:gd name="connsiteX25" fmla="*/ 6096800 w 11062235"/>
              <a:gd name="connsiteY25" fmla="*/ 5754619 h 6735530"/>
              <a:gd name="connsiteX26" fmla="*/ 4985140 w 11062235"/>
              <a:gd name="connsiteY26" fmla="*/ 4730835 h 6735530"/>
              <a:gd name="connsiteX27" fmla="*/ 3551474 w 11062235"/>
              <a:gd name="connsiteY27" fmla="*/ 5422473 h 6735530"/>
              <a:gd name="connsiteX28" fmla="*/ 2359313 w 11062235"/>
              <a:gd name="connsiteY28" fmla="*/ 6275421 h 6735530"/>
              <a:gd name="connsiteX29" fmla="*/ 1375165 w 11062235"/>
              <a:gd name="connsiteY29" fmla="*/ 6712035 h 6735530"/>
              <a:gd name="connsiteX30" fmla="*/ 1848650 w 11062235"/>
              <a:gd name="connsiteY30" fmla="*/ 5801629 h 6735530"/>
              <a:gd name="connsiteX31" fmla="*/ 3213490 w 11062235"/>
              <a:gd name="connsiteY31" fmla="*/ 4711785 h 6735530"/>
              <a:gd name="connsiteX32" fmla="*/ 2384815 w 11062235"/>
              <a:gd name="connsiteY32" fmla="*/ 4197435 h 6735530"/>
              <a:gd name="connsiteX33" fmla="*/ 565847 w 11062235"/>
              <a:gd name="connsiteY33" fmla="*/ 4805806 h 6735530"/>
              <a:gd name="connsiteX34" fmla="*/ 41665 w 11062235"/>
              <a:gd name="connsiteY34" fmla="*/ 4035510 h 6735530"/>
              <a:gd name="connsiteX35" fmla="*/ 1479940 w 11062235"/>
              <a:gd name="connsiteY35" fmla="*/ 3806910 h 6735530"/>
              <a:gd name="connsiteX36" fmla="*/ 2537215 w 11062235"/>
              <a:gd name="connsiteY36" fmla="*/ 3511635 h 6735530"/>
              <a:gd name="connsiteX37" fmla="*/ 762494 w 11062235"/>
              <a:gd name="connsiteY37" fmla="*/ 2783128 h 6735530"/>
              <a:gd name="connsiteX38" fmla="*/ 316354 w 11062235"/>
              <a:gd name="connsiteY38" fmla="*/ 2095484 h 6735530"/>
              <a:gd name="connsiteX39" fmla="*/ 1395444 w 11062235"/>
              <a:gd name="connsiteY39" fmla="*/ 2077662 h 6735530"/>
              <a:gd name="connsiteX0" fmla="*/ 1395444 w 11062235"/>
              <a:gd name="connsiteY0" fmla="*/ 2077662 h 6735530"/>
              <a:gd name="connsiteX1" fmla="*/ 3594490 w 11062235"/>
              <a:gd name="connsiteY1" fmla="*/ 2197185 h 6735530"/>
              <a:gd name="connsiteX2" fmla="*/ 3594490 w 11062235"/>
              <a:gd name="connsiteY2" fmla="*/ 2197185 h 6735530"/>
              <a:gd name="connsiteX3" fmla="*/ 3245137 w 11062235"/>
              <a:gd name="connsiteY3" fmla="*/ 1469598 h 6735530"/>
              <a:gd name="connsiteX4" fmla="*/ 2383586 w 11062235"/>
              <a:gd name="connsiteY4" fmla="*/ 242716 h 6735530"/>
              <a:gd name="connsiteX5" fmla="*/ 3300505 w 11062235"/>
              <a:gd name="connsiteY5" fmla="*/ 432910 h 6735530"/>
              <a:gd name="connsiteX6" fmla="*/ 4042165 w 11062235"/>
              <a:gd name="connsiteY6" fmla="*/ 1461609 h 6735530"/>
              <a:gd name="connsiteX7" fmla="*/ 5089915 w 11062235"/>
              <a:gd name="connsiteY7" fmla="*/ 2044785 h 6735530"/>
              <a:gd name="connsiteX8" fmla="*/ 5718565 w 11062235"/>
              <a:gd name="connsiteY8" fmla="*/ 1178010 h 6735530"/>
              <a:gd name="connsiteX9" fmla="*/ 5509015 w 11062235"/>
              <a:gd name="connsiteY9" fmla="*/ 82635 h 6735530"/>
              <a:gd name="connsiteX10" fmla="*/ 6671065 w 11062235"/>
              <a:gd name="connsiteY10" fmla="*/ 254085 h 6735530"/>
              <a:gd name="connsiteX11" fmla="*/ 6280540 w 11062235"/>
              <a:gd name="connsiteY11" fmla="*/ 1654260 h 6735530"/>
              <a:gd name="connsiteX12" fmla="*/ 7147315 w 11062235"/>
              <a:gd name="connsiteY12" fmla="*/ 2454360 h 6735530"/>
              <a:gd name="connsiteX13" fmla="*/ 8894077 w 11062235"/>
              <a:gd name="connsiteY13" fmla="*/ 1686523 h 6735530"/>
              <a:gd name="connsiteX14" fmla="*/ 9930766 w 11062235"/>
              <a:gd name="connsiteY14" fmla="*/ 1835235 h 6735530"/>
              <a:gd name="connsiteX15" fmla="*/ 9366333 w 11062235"/>
              <a:gd name="connsiteY15" fmla="*/ 2647318 h 6735530"/>
              <a:gd name="connsiteX16" fmla="*/ 8033140 w 11062235"/>
              <a:gd name="connsiteY16" fmla="*/ 3568785 h 6735530"/>
              <a:gd name="connsiteX17" fmla="*/ 10090540 w 11062235"/>
              <a:gd name="connsiteY17" fmla="*/ 4349835 h 6735530"/>
              <a:gd name="connsiteX18" fmla="*/ 10928740 w 11062235"/>
              <a:gd name="connsiteY18" fmla="*/ 5016585 h 6735530"/>
              <a:gd name="connsiteX19" fmla="*/ 10899243 w 11062235"/>
              <a:gd name="connsiteY19" fmla="*/ 5537695 h 6735530"/>
              <a:gd name="connsiteX20" fmla="*/ 9433315 w 11062235"/>
              <a:gd name="connsiteY20" fmla="*/ 5377613 h 6735530"/>
              <a:gd name="connsiteX21" fmla="*/ 7480690 w 11062235"/>
              <a:gd name="connsiteY21" fmla="*/ 4473660 h 6735530"/>
              <a:gd name="connsiteX22" fmla="*/ 6567826 w 11062235"/>
              <a:gd name="connsiteY22" fmla="*/ 4856810 h 6735530"/>
              <a:gd name="connsiteX23" fmla="*/ 6769080 w 11062235"/>
              <a:gd name="connsiteY23" fmla="*/ 6141457 h 6735530"/>
              <a:gd name="connsiteX24" fmla="*/ 6566290 w 11062235"/>
              <a:gd name="connsiteY24" fmla="*/ 6700974 h 6735530"/>
              <a:gd name="connsiteX25" fmla="*/ 6096800 w 11062235"/>
              <a:gd name="connsiteY25" fmla="*/ 5754619 h 6735530"/>
              <a:gd name="connsiteX26" fmla="*/ 4985140 w 11062235"/>
              <a:gd name="connsiteY26" fmla="*/ 4730835 h 6735530"/>
              <a:gd name="connsiteX27" fmla="*/ 3551474 w 11062235"/>
              <a:gd name="connsiteY27" fmla="*/ 5422473 h 6735530"/>
              <a:gd name="connsiteX28" fmla="*/ 2359313 w 11062235"/>
              <a:gd name="connsiteY28" fmla="*/ 6275421 h 6735530"/>
              <a:gd name="connsiteX29" fmla="*/ 1375165 w 11062235"/>
              <a:gd name="connsiteY29" fmla="*/ 6712035 h 6735530"/>
              <a:gd name="connsiteX30" fmla="*/ 1848650 w 11062235"/>
              <a:gd name="connsiteY30" fmla="*/ 5801629 h 6735530"/>
              <a:gd name="connsiteX31" fmla="*/ 3213490 w 11062235"/>
              <a:gd name="connsiteY31" fmla="*/ 4711785 h 6735530"/>
              <a:gd name="connsiteX32" fmla="*/ 2384815 w 11062235"/>
              <a:gd name="connsiteY32" fmla="*/ 4197435 h 6735530"/>
              <a:gd name="connsiteX33" fmla="*/ 565847 w 11062235"/>
              <a:gd name="connsiteY33" fmla="*/ 4805806 h 6735530"/>
              <a:gd name="connsiteX34" fmla="*/ 41665 w 11062235"/>
              <a:gd name="connsiteY34" fmla="*/ 4035510 h 6735530"/>
              <a:gd name="connsiteX35" fmla="*/ 1479940 w 11062235"/>
              <a:gd name="connsiteY35" fmla="*/ 3806910 h 6735530"/>
              <a:gd name="connsiteX36" fmla="*/ 2537215 w 11062235"/>
              <a:gd name="connsiteY36" fmla="*/ 3511635 h 6735530"/>
              <a:gd name="connsiteX37" fmla="*/ 762494 w 11062235"/>
              <a:gd name="connsiteY37" fmla="*/ 2783128 h 6735530"/>
              <a:gd name="connsiteX38" fmla="*/ 316354 w 11062235"/>
              <a:gd name="connsiteY38" fmla="*/ 2095484 h 6735530"/>
              <a:gd name="connsiteX39" fmla="*/ 1395444 w 11062235"/>
              <a:gd name="connsiteY39" fmla="*/ 2077662 h 6735530"/>
              <a:gd name="connsiteX0" fmla="*/ 1395444 w 11062235"/>
              <a:gd name="connsiteY0" fmla="*/ 2077662 h 6735530"/>
              <a:gd name="connsiteX1" fmla="*/ 3594490 w 11062235"/>
              <a:gd name="connsiteY1" fmla="*/ 2197185 h 6735530"/>
              <a:gd name="connsiteX2" fmla="*/ 3594490 w 11062235"/>
              <a:gd name="connsiteY2" fmla="*/ 2197185 h 6735530"/>
              <a:gd name="connsiteX3" fmla="*/ 3245137 w 11062235"/>
              <a:gd name="connsiteY3" fmla="*/ 1469598 h 6735530"/>
              <a:gd name="connsiteX4" fmla="*/ 2383586 w 11062235"/>
              <a:gd name="connsiteY4" fmla="*/ 242716 h 6735530"/>
              <a:gd name="connsiteX5" fmla="*/ 3300505 w 11062235"/>
              <a:gd name="connsiteY5" fmla="*/ 432910 h 6735530"/>
              <a:gd name="connsiteX6" fmla="*/ 4042165 w 11062235"/>
              <a:gd name="connsiteY6" fmla="*/ 1461609 h 6735530"/>
              <a:gd name="connsiteX7" fmla="*/ 5089915 w 11062235"/>
              <a:gd name="connsiteY7" fmla="*/ 2044785 h 6735530"/>
              <a:gd name="connsiteX8" fmla="*/ 5718565 w 11062235"/>
              <a:gd name="connsiteY8" fmla="*/ 1178010 h 6735530"/>
              <a:gd name="connsiteX9" fmla="*/ 5509015 w 11062235"/>
              <a:gd name="connsiteY9" fmla="*/ 82635 h 6735530"/>
              <a:gd name="connsiteX10" fmla="*/ 6671065 w 11062235"/>
              <a:gd name="connsiteY10" fmla="*/ 254085 h 6735530"/>
              <a:gd name="connsiteX11" fmla="*/ 6280540 w 11062235"/>
              <a:gd name="connsiteY11" fmla="*/ 1654260 h 6735530"/>
              <a:gd name="connsiteX12" fmla="*/ 7147315 w 11062235"/>
              <a:gd name="connsiteY12" fmla="*/ 2454360 h 6735530"/>
              <a:gd name="connsiteX13" fmla="*/ 8894077 w 11062235"/>
              <a:gd name="connsiteY13" fmla="*/ 1686523 h 6735530"/>
              <a:gd name="connsiteX14" fmla="*/ 9930766 w 11062235"/>
              <a:gd name="connsiteY14" fmla="*/ 1835235 h 6735530"/>
              <a:gd name="connsiteX15" fmla="*/ 9366333 w 11062235"/>
              <a:gd name="connsiteY15" fmla="*/ 2647318 h 6735530"/>
              <a:gd name="connsiteX16" fmla="*/ 8033140 w 11062235"/>
              <a:gd name="connsiteY16" fmla="*/ 3568785 h 6735530"/>
              <a:gd name="connsiteX17" fmla="*/ 10090540 w 11062235"/>
              <a:gd name="connsiteY17" fmla="*/ 4349835 h 6735530"/>
              <a:gd name="connsiteX18" fmla="*/ 10928740 w 11062235"/>
              <a:gd name="connsiteY18" fmla="*/ 5016585 h 6735530"/>
              <a:gd name="connsiteX19" fmla="*/ 10899243 w 11062235"/>
              <a:gd name="connsiteY19" fmla="*/ 5537695 h 6735530"/>
              <a:gd name="connsiteX20" fmla="*/ 9433315 w 11062235"/>
              <a:gd name="connsiteY20" fmla="*/ 5377613 h 6735530"/>
              <a:gd name="connsiteX21" fmla="*/ 7480690 w 11062235"/>
              <a:gd name="connsiteY21" fmla="*/ 4473660 h 6735530"/>
              <a:gd name="connsiteX22" fmla="*/ 6567826 w 11062235"/>
              <a:gd name="connsiteY22" fmla="*/ 4856810 h 6735530"/>
              <a:gd name="connsiteX23" fmla="*/ 6769080 w 11062235"/>
              <a:gd name="connsiteY23" fmla="*/ 6141457 h 6735530"/>
              <a:gd name="connsiteX24" fmla="*/ 6566290 w 11062235"/>
              <a:gd name="connsiteY24" fmla="*/ 6700974 h 6735530"/>
              <a:gd name="connsiteX25" fmla="*/ 6096800 w 11062235"/>
              <a:gd name="connsiteY25" fmla="*/ 5754619 h 6735530"/>
              <a:gd name="connsiteX26" fmla="*/ 4985140 w 11062235"/>
              <a:gd name="connsiteY26" fmla="*/ 4730835 h 6735530"/>
              <a:gd name="connsiteX27" fmla="*/ 3551474 w 11062235"/>
              <a:gd name="connsiteY27" fmla="*/ 5422473 h 6735530"/>
              <a:gd name="connsiteX28" fmla="*/ 2359313 w 11062235"/>
              <a:gd name="connsiteY28" fmla="*/ 6275421 h 6735530"/>
              <a:gd name="connsiteX29" fmla="*/ 1375165 w 11062235"/>
              <a:gd name="connsiteY29" fmla="*/ 6712035 h 6735530"/>
              <a:gd name="connsiteX30" fmla="*/ 1848650 w 11062235"/>
              <a:gd name="connsiteY30" fmla="*/ 5801629 h 6735530"/>
              <a:gd name="connsiteX31" fmla="*/ 3213490 w 11062235"/>
              <a:gd name="connsiteY31" fmla="*/ 4711785 h 6735530"/>
              <a:gd name="connsiteX32" fmla="*/ 2384815 w 11062235"/>
              <a:gd name="connsiteY32" fmla="*/ 4197435 h 6735530"/>
              <a:gd name="connsiteX33" fmla="*/ 565847 w 11062235"/>
              <a:gd name="connsiteY33" fmla="*/ 4805806 h 6735530"/>
              <a:gd name="connsiteX34" fmla="*/ 41665 w 11062235"/>
              <a:gd name="connsiteY34" fmla="*/ 4035510 h 6735530"/>
              <a:gd name="connsiteX35" fmla="*/ 1479940 w 11062235"/>
              <a:gd name="connsiteY35" fmla="*/ 3806910 h 6735530"/>
              <a:gd name="connsiteX36" fmla="*/ 2537215 w 11062235"/>
              <a:gd name="connsiteY36" fmla="*/ 3511635 h 6735530"/>
              <a:gd name="connsiteX37" fmla="*/ 526520 w 11062235"/>
              <a:gd name="connsiteY37" fmla="*/ 2704470 h 6735530"/>
              <a:gd name="connsiteX38" fmla="*/ 316354 w 11062235"/>
              <a:gd name="connsiteY38" fmla="*/ 2095484 h 6735530"/>
              <a:gd name="connsiteX39" fmla="*/ 1395444 w 11062235"/>
              <a:gd name="connsiteY39" fmla="*/ 2077662 h 6735530"/>
              <a:gd name="connsiteX0" fmla="*/ 1395444 w 11062235"/>
              <a:gd name="connsiteY0" fmla="*/ 2077662 h 6735530"/>
              <a:gd name="connsiteX1" fmla="*/ 3594490 w 11062235"/>
              <a:gd name="connsiteY1" fmla="*/ 2197185 h 6735530"/>
              <a:gd name="connsiteX2" fmla="*/ 3594490 w 11062235"/>
              <a:gd name="connsiteY2" fmla="*/ 2197185 h 6735530"/>
              <a:gd name="connsiteX3" fmla="*/ 3245137 w 11062235"/>
              <a:gd name="connsiteY3" fmla="*/ 1469598 h 6735530"/>
              <a:gd name="connsiteX4" fmla="*/ 2383586 w 11062235"/>
              <a:gd name="connsiteY4" fmla="*/ 242716 h 6735530"/>
              <a:gd name="connsiteX5" fmla="*/ 3300505 w 11062235"/>
              <a:gd name="connsiteY5" fmla="*/ 432910 h 6735530"/>
              <a:gd name="connsiteX6" fmla="*/ 4042165 w 11062235"/>
              <a:gd name="connsiteY6" fmla="*/ 1461609 h 6735530"/>
              <a:gd name="connsiteX7" fmla="*/ 5089915 w 11062235"/>
              <a:gd name="connsiteY7" fmla="*/ 2044785 h 6735530"/>
              <a:gd name="connsiteX8" fmla="*/ 5718565 w 11062235"/>
              <a:gd name="connsiteY8" fmla="*/ 1178010 h 6735530"/>
              <a:gd name="connsiteX9" fmla="*/ 5509015 w 11062235"/>
              <a:gd name="connsiteY9" fmla="*/ 82635 h 6735530"/>
              <a:gd name="connsiteX10" fmla="*/ 6671065 w 11062235"/>
              <a:gd name="connsiteY10" fmla="*/ 254085 h 6735530"/>
              <a:gd name="connsiteX11" fmla="*/ 6280540 w 11062235"/>
              <a:gd name="connsiteY11" fmla="*/ 1654260 h 6735530"/>
              <a:gd name="connsiteX12" fmla="*/ 7147315 w 11062235"/>
              <a:gd name="connsiteY12" fmla="*/ 2454360 h 6735530"/>
              <a:gd name="connsiteX13" fmla="*/ 8894077 w 11062235"/>
              <a:gd name="connsiteY13" fmla="*/ 1686523 h 6735530"/>
              <a:gd name="connsiteX14" fmla="*/ 9930766 w 11062235"/>
              <a:gd name="connsiteY14" fmla="*/ 1835235 h 6735530"/>
              <a:gd name="connsiteX15" fmla="*/ 9366333 w 11062235"/>
              <a:gd name="connsiteY15" fmla="*/ 2647318 h 6735530"/>
              <a:gd name="connsiteX16" fmla="*/ 8033140 w 11062235"/>
              <a:gd name="connsiteY16" fmla="*/ 3568785 h 6735530"/>
              <a:gd name="connsiteX17" fmla="*/ 10090540 w 11062235"/>
              <a:gd name="connsiteY17" fmla="*/ 4349835 h 6735530"/>
              <a:gd name="connsiteX18" fmla="*/ 10928740 w 11062235"/>
              <a:gd name="connsiteY18" fmla="*/ 5016585 h 6735530"/>
              <a:gd name="connsiteX19" fmla="*/ 10899243 w 11062235"/>
              <a:gd name="connsiteY19" fmla="*/ 5537695 h 6735530"/>
              <a:gd name="connsiteX20" fmla="*/ 9433315 w 11062235"/>
              <a:gd name="connsiteY20" fmla="*/ 5377613 h 6735530"/>
              <a:gd name="connsiteX21" fmla="*/ 7480690 w 11062235"/>
              <a:gd name="connsiteY21" fmla="*/ 4473660 h 6735530"/>
              <a:gd name="connsiteX22" fmla="*/ 6567826 w 11062235"/>
              <a:gd name="connsiteY22" fmla="*/ 4856810 h 6735530"/>
              <a:gd name="connsiteX23" fmla="*/ 6769080 w 11062235"/>
              <a:gd name="connsiteY23" fmla="*/ 6141457 h 6735530"/>
              <a:gd name="connsiteX24" fmla="*/ 6566290 w 11062235"/>
              <a:gd name="connsiteY24" fmla="*/ 6700974 h 6735530"/>
              <a:gd name="connsiteX25" fmla="*/ 6096800 w 11062235"/>
              <a:gd name="connsiteY25" fmla="*/ 5754619 h 6735530"/>
              <a:gd name="connsiteX26" fmla="*/ 4985140 w 11062235"/>
              <a:gd name="connsiteY26" fmla="*/ 4730835 h 6735530"/>
              <a:gd name="connsiteX27" fmla="*/ 3551474 w 11062235"/>
              <a:gd name="connsiteY27" fmla="*/ 5422473 h 6735530"/>
              <a:gd name="connsiteX28" fmla="*/ 2359313 w 11062235"/>
              <a:gd name="connsiteY28" fmla="*/ 6275421 h 6735530"/>
              <a:gd name="connsiteX29" fmla="*/ 1375165 w 11062235"/>
              <a:gd name="connsiteY29" fmla="*/ 6712035 h 6735530"/>
              <a:gd name="connsiteX30" fmla="*/ 1848650 w 11062235"/>
              <a:gd name="connsiteY30" fmla="*/ 5801629 h 6735530"/>
              <a:gd name="connsiteX31" fmla="*/ 3213490 w 11062235"/>
              <a:gd name="connsiteY31" fmla="*/ 4711785 h 6735530"/>
              <a:gd name="connsiteX32" fmla="*/ 2384815 w 11062235"/>
              <a:gd name="connsiteY32" fmla="*/ 4197435 h 6735530"/>
              <a:gd name="connsiteX33" fmla="*/ 565847 w 11062235"/>
              <a:gd name="connsiteY33" fmla="*/ 4805806 h 6735530"/>
              <a:gd name="connsiteX34" fmla="*/ 41665 w 11062235"/>
              <a:gd name="connsiteY34" fmla="*/ 4035510 h 6735530"/>
              <a:gd name="connsiteX35" fmla="*/ 1479940 w 11062235"/>
              <a:gd name="connsiteY35" fmla="*/ 3806910 h 6735530"/>
              <a:gd name="connsiteX36" fmla="*/ 2537215 w 11062235"/>
              <a:gd name="connsiteY36" fmla="*/ 3511635 h 6735530"/>
              <a:gd name="connsiteX37" fmla="*/ 526520 w 11062235"/>
              <a:gd name="connsiteY37" fmla="*/ 2704470 h 6735530"/>
              <a:gd name="connsiteX38" fmla="*/ 316354 w 11062235"/>
              <a:gd name="connsiteY38" fmla="*/ 2095484 h 6735530"/>
              <a:gd name="connsiteX39" fmla="*/ 1395444 w 11062235"/>
              <a:gd name="connsiteY39" fmla="*/ 2077662 h 6735530"/>
              <a:gd name="connsiteX0" fmla="*/ 1395444 w 11062235"/>
              <a:gd name="connsiteY0" fmla="*/ 2077662 h 6735530"/>
              <a:gd name="connsiteX1" fmla="*/ 3594490 w 11062235"/>
              <a:gd name="connsiteY1" fmla="*/ 2197185 h 6735530"/>
              <a:gd name="connsiteX2" fmla="*/ 3594490 w 11062235"/>
              <a:gd name="connsiteY2" fmla="*/ 2197185 h 6735530"/>
              <a:gd name="connsiteX3" fmla="*/ 3245137 w 11062235"/>
              <a:gd name="connsiteY3" fmla="*/ 1469598 h 6735530"/>
              <a:gd name="connsiteX4" fmla="*/ 2383586 w 11062235"/>
              <a:gd name="connsiteY4" fmla="*/ 242716 h 6735530"/>
              <a:gd name="connsiteX5" fmla="*/ 3300505 w 11062235"/>
              <a:gd name="connsiteY5" fmla="*/ 432910 h 6735530"/>
              <a:gd name="connsiteX6" fmla="*/ 4042165 w 11062235"/>
              <a:gd name="connsiteY6" fmla="*/ 1461609 h 6735530"/>
              <a:gd name="connsiteX7" fmla="*/ 5089915 w 11062235"/>
              <a:gd name="connsiteY7" fmla="*/ 2044785 h 6735530"/>
              <a:gd name="connsiteX8" fmla="*/ 5718565 w 11062235"/>
              <a:gd name="connsiteY8" fmla="*/ 1178010 h 6735530"/>
              <a:gd name="connsiteX9" fmla="*/ 5509015 w 11062235"/>
              <a:gd name="connsiteY9" fmla="*/ 82635 h 6735530"/>
              <a:gd name="connsiteX10" fmla="*/ 6671065 w 11062235"/>
              <a:gd name="connsiteY10" fmla="*/ 254085 h 6735530"/>
              <a:gd name="connsiteX11" fmla="*/ 6280540 w 11062235"/>
              <a:gd name="connsiteY11" fmla="*/ 1654260 h 6735530"/>
              <a:gd name="connsiteX12" fmla="*/ 7147315 w 11062235"/>
              <a:gd name="connsiteY12" fmla="*/ 2454360 h 6735530"/>
              <a:gd name="connsiteX13" fmla="*/ 8894077 w 11062235"/>
              <a:gd name="connsiteY13" fmla="*/ 1686523 h 6735530"/>
              <a:gd name="connsiteX14" fmla="*/ 9930766 w 11062235"/>
              <a:gd name="connsiteY14" fmla="*/ 1835235 h 6735530"/>
              <a:gd name="connsiteX15" fmla="*/ 9366333 w 11062235"/>
              <a:gd name="connsiteY15" fmla="*/ 2647318 h 6735530"/>
              <a:gd name="connsiteX16" fmla="*/ 8033140 w 11062235"/>
              <a:gd name="connsiteY16" fmla="*/ 3568785 h 6735530"/>
              <a:gd name="connsiteX17" fmla="*/ 10090540 w 11062235"/>
              <a:gd name="connsiteY17" fmla="*/ 4349835 h 6735530"/>
              <a:gd name="connsiteX18" fmla="*/ 10928740 w 11062235"/>
              <a:gd name="connsiteY18" fmla="*/ 5016585 h 6735530"/>
              <a:gd name="connsiteX19" fmla="*/ 10899243 w 11062235"/>
              <a:gd name="connsiteY19" fmla="*/ 5537695 h 6735530"/>
              <a:gd name="connsiteX20" fmla="*/ 9433315 w 11062235"/>
              <a:gd name="connsiteY20" fmla="*/ 5377613 h 6735530"/>
              <a:gd name="connsiteX21" fmla="*/ 7480690 w 11062235"/>
              <a:gd name="connsiteY21" fmla="*/ 4473660 h 6735530"/>
              <a:gd name="connsiteX22" fmla="*/ 6567826 w 11062235"/>
              <a:gd name="connsiteY22" fmla="*/ 4856810 h 6735530"/>
              <a:gd name="connsiteX23" fmla="*/ 6769080 w 11062235"/>
              <a:gd name="connsiteY23" fmla="*/ 6141457 h 6735530"/>
              <a:gd name="connsiteX24" fmla="*/ 6566290 w 11062235"/>
              <a:gd name="connsiteY24" fmla="*/ 6700974 h 6735530"/>
              <a:gd name="connsiteX25" fmla="*/ 6096800 w 11062235"/>
              <a:gd name="connsiteY25" fmla="*/ 5754619 h 6735530"/>
              <a:gd name="connsiteX26" fmla="*/ 4985140 w 11062235"/>
              <a:gd name="connsiteY26" fmla="*/ 4730835 h 6735530"/>
              <a:gd name="connsiteX27" fmla="*/ 3551474 w 11062235"/>
              <a:gd name="connsiteY27" fmla="*/ 5422473 h 6735530"/>
              <a:gd name="connsiteX28" fmla="*/ 2359313 w 11062235"/>
              <a:gd name="connsiteY28" fmla="*/ 6275421 h 6735530"/>
              <a:gd name="connsiteX29" fmla="*/ 1375165 w 11062235"/>
              <a:gd name="connsiteY29" fmla="*/ 6712035 h 6735530"/>
              <a:gd name="connsiteX30" fmla="*/ 1848650 w 11062235"/>
              <a:gd name="connsiteY30" fmla="*/ 5801629 h 6735530"/>
              <a:gd name="connsiteX31" fmla="*/ 3213490 w 11062235"/>
              <a:gd name="connsiteY31" fmla="*/ 4711785 h 6735530"/>
              <a:gd name="connsiteX32" fmla="*/ 2384815 w 11062235"/>
              <a:gd name="connsiteY32" fmla="*/ 4197435 h 6735530"/>
              <a:gd name="connsiteX33" fmla="*/ 565847 w 11062235"/>
              <a:gd name="connsiteY33" fmla="*/ 4805806 h 6735530"/>
              <a:gd name="connsiteX34" fmla="*/ 41665 w 11062235"/>
              <a:gd name="connsiteY34" fmla="*/ 4035510 h 6735530"/>
              <a:gd name="connsiteX35" fmla="*/ 1479940 w 11062235"/>
              <a:gd name="connsiteY35" fmla="*/ 3806910 h 6735530"/>
              <a:gd name="connsiteX36" fmla="*/ 2537215 w 11062235"/>
              <a:gd name="connsiteY36" fmla="*/ 3511635 h 6735530"/>
              <a:gd name="connsiteX37" fmla="*/ 526520 w 11062235"/>
              <a:gd name="connsiteY37" fmla="*/ 2704470 h 6735530"/>
              <a:gd name="connsiteX38" fmla="*/ 316354 w 11062235"/>
              <a:gd name="connsiteY38" fmla="*/ 2095484 h 6735530"/>
              <a:gd name="connsiteX39" fmla="*/ 1395444 w 11062235"/>
              <a:gd name="connsiteY39" fmla="*/ 2077662 h 6735530"/>
              <a:gd name="connsiteX0" fmla="*/ 1395444 w 11062235"/>
              <a:gd name="connsiteY0" fmla="*/ 2077662 h 6735530"/>
              <a:gd name="connsiteX1" fmla="*/ 3594490 w 11062235"/>
              <a:gd name="connsiteY1" fmla="*/ 2197185 h 6735530"/>
              <a:gd name="connsiteX2" fmla="*/ 3594490 w 11062235"/>
              <a:gd name="connsiteY2" fmla="*/ 2197185 h 6735530"/>
              <a:gd name="connsiteX3" fmla="*/ 3245137 w 11062235"/>
              <a:gd name="connsiteY3" fmla="*/ 1469598 h 6735530"/>
              <a:gd name="connsiteX4" fmla="*/ 2383586 w 11062235"/>
              <a:gd name="connsiteY4" fmla="*/ 242716 h 6735530"/>
              <a:gd name="connsiteX5" fmla="*/ 3300505 w 11062235"/>
              <a:gd name="connsiteY5" fmla="*/ 432910 h 6735530"/>
              <a:gd name="connsiteX6" fmla="*/ 4042165 w 11062235"/>
              <a:gd name="connsiteY6" fmla="*/ 1461609 h 6735530"/>
              <a:gd name="connsiteX7" fmla="*/ 5089915 w 11062235"/>
              <a:gd name="connsiteY7" fmla="*/ 2044785 h 6735530"/>
              <a:gd name="connsiteX8" fmla="*/ 5718565 w 11062235"/>
              <a:gd name="connsiteY8" fmla="*/ 1178010 h 6735530"/>
              <a:gd name="connsiteX9" fmla="*/ 5509015 w 11062235"/>
              <a:gd name="connsiteY9" fmla="*/ 82635 h 6735530"/>
              <a:gd name="connsiteX10" fmla="*/ 6671065 w 11062235"/>
              <a:gd name="connsiteY10" fmla="*/ 254085 h 6735530"/>
              <a:gd name="connsiteX11" fmla="*/ 6280540 w 11062235"/>
              <a:gd name="connsiteY11" fmla="*/ 1654260 h 6735530"/>
              <a:gd name="connsiteX12" fmla="*/ 7147315 w 11062235"/>
              <a:gd name="connsiteY12" fmla="*/ 2454360 h 6735530"/>
              <a:gd name="connsiteX13" fmla="*/ 8894077 w 11062235"/>
              <a:gd name="connsiteY13" fmla="*/ 1686523 h 6735530"/>
              <a:gd name="connsiteX14" fmla="*/ 9930766 w 11062235"/>
              <a:gd name="connsiteY14" fmla="*/ 1835235 h 6735530"/>
              <a:gd name="connsiteX15" fmla="*/ 9366333 w 11062235"/>
              <a:gd name="connsiteY15" fmla="*/ 2647318 h 6735530"/>
              <a:gd name="connsiteX16" fmla="*/ 8033140 w 11062235"/>
              <a:gd name="connsiteY16" fmla="*/ 3568785 h 6735530"/>
              <a:gd name="connsiteX17" fmla="*/ 10090540 w 11062235"/>
              <a:gd name="connsiteY17" fmla="*/ 4349835 h 6735530"/>
              <a:gd name="connsiteX18" fmla="*/ 10928740 w 11062235"/>
              <a:gd name="connsiteY18" fmla="*/ 5016585 h 6735530"/>
              <a:gd name="connsiteX19" fmla="*/ 10899243 w 11062235"/>
              <a:gd name="connsiteY19" fmla="*/ 5537695 h 6735530"/>
              <a:gd name="connsiteX20" fmla="*/ 9433315 w 11062235"/>
              <a:gd name="connsiteY20" fmla="*/ 5377613 h 6735530"/>
              <a:gd name="connsiteX21" fmla="*/ 7480690 w 11062235"/>
              <a:gd name="connsiteY21" fmla="*/ 4473660 h 6735530"/>
              <a:gd name="connsiteX22" fmla="*/ 6567826 w 11062235"/>
              <a:gd name="connsiteY22" fmla="*/ 4856810 h 6735530"/>
              <a:gd name="connsiteX23" fmla="*/ 6769080 w 11062235"/>
              <a:gd name="connsiteY23" fmla="*/ 6141457 h 6735530"/>
              <a:gd name="connsiteX24" fmla="*/ 6566290 w 11062235"/>
              <a:gd name="connsiteY24" fmla="*/ 6700974 h 6735530"/>
              <a:gd name="connsiteX25" fmla="*/ 6096800 w 11062235"/>
              <a:gd name="connsiteY25" fmla="*/ 5754619 h 6735530"/>
              <a:gd name="connsiteX26" fmla="*/ 4985140 w 11062235"/>
              <a:gd name="connsiteY26" fmla="*/ 4730835 h 6735530"/>
              <a:gd name="connsiteX27" fmla="*/ 3551474 w 11062235"/>
              <a:gd name="connsiteY27" fmla="*/ 5422473 h 6735530"/>
              <a:gd name="connsiteX28" fmla="*/ 2359313 w 11062235"/>
              <a:gd name="connsiteY28" fmla="*/ 6275421 h 6735530"/>
              <a:gd name="connsiteX29" fmla="*/ 1375165 w 11062235"/>
              <a:gd name="connsiteY29" fmla="*/ 6712035 h 6735530"/>
              <a:gd name="connsiteX30" fmla="*/ 1848650 w 11062235"/>
              <a:gd name="connsiteY30" fmla="*/ 5801629 h 6735530"/>
              <a:gd name="connsiteX31" fmla="*/ 3213490 w 11062235"/>
              <a:gd name="connsiteY31" fmla="*/ 4711785 h 6735530"/>
              <a:gd name="connsiteX32" fmla="*/ 2384815 w 11062235"/>
              <a:gd name="connsiteY32" fmla="*/ 4197435 h 6735530"/>
              <a:gd name="connsiteX33" fmla="*/ 565847 w 11062235"/>
              <a:gd name="connsiteY33" fmla="*/ 4805806 h 6735530"/>
              <a:gd name="connsiteX34" fmla="*/ 41665 w 11062235"/>
              <a:gd name="connsiteY34" fmla="*/ 4035510 h 6735530"/>
              <a:gd name="connsiteX35" fmla="*/ 1479940 w 11062235"/>
              <a:gd name="connsiteY35" fmla="*/ 3806910 h 6735530"/>
              <a:gd name="connsiteX36" fmla="*/ 2537215 w 11062235"/>
              <a:gd name="connsiteY36" fmla="*/ 3511635 h 6735530"/>
              <a:gd name="connsiteX37" fmla="*/ 526520 w 11062235"/>
              <a:gd name="connsiteY37" fmla="*/ 2704470 h 6735530"/>
              <a:gd name="connsiteX38" fmla="*/ 316354 w 11062235"/>
              <a:gd name="connsiteY38" fmla="*/ 2095484 h 6735530"/>
              <a:gd name="connsiteX39" fmla="*/ 1395444 w 11062235"/>
              <a:gd name="connsiteY39" fmla="*/ 2077662 h 6735530"/>
              <a:gd name="connsiteX0" fmla="*/ 1403052 w 11069843"/>
              <a:gd name="connsiteY0" fmla="*/ 2077662 h 6735530"/>
              <a:gd name="connsiteX1" fmla="*/ 3602098 w 11069843"/>
              <a:gd name="connsiteY1" fmla="*/ 2197185 h 6735530"/>
              <a:gd name="connsiteX2" fmla="*/ 3602098 w 11069843"/>
              <a:gd name="connsiteY2" fmla="*/ 2197185 h 6735530"/>
              <a:gd name="connsiteX3" fmla="*/ 3252745 w 11069843"/>
              <a:gd name="connsiteY3" fmla="*/ 1469598 h 6735530"/>
              <a:gd name="connsiteX4" fmla="*/ 2391194 w 11069843"/>
              <a:gd name="connsiteY4" fmla="*/ 242716 h 6735530"/>
              <a:gd name="connsiteX5" fmla="*/ 3308113 w 11069843"/>
              <a:gd name="connsiteY5" fmla="*/ 432910 h 6735530"/>
              <a:gd name="connsiteX6" fmla="*/ 4049773 w 11069843"/>
              <a:gd name="connsiteY6" fmla="*/ 1461609 h 6735530"/>
              <a:gd name="connsiteX7" fmla="*/ 5097523 w 11069843"/>
              <a:gd name="connsiteY7" fmla="*/ 2044785 h 6735530"/>
              <a:gd name="connsiteX8" fmla="*/ 5726173 w 11069843"/>
              <a:gd name="connsiteY8" fmla="*/ 1178010 h 6735530"/>
              <a:gd name="connsiteX9" fmla="*/ 5516623 w 11069843"/>
              <a:gd name="connsiteY9" fmla="*/ 82635 h 6735530"/>
              <a:gd name="connsiteX10" fmla="*/ 6678673 w 11069843"/>
              <a:gd name="connsiteY10" fmla="*/ 254085 h 6735530"/>
              <a:gd name="connsiteX11" fmla="*/ 6288148 w 11069843"/>
              <a:gd name="connsiteY11" fmla="*/ 1654260 h 6735530"/>
              <a:gd name="connsiteX12" fmla="*/ 7154923 w 11069843"/>
              <a:gd name="connsiteY12" fmla="*/ 2454360 h 6735530"/>
              <a:gd name="connsiteX13" fmla="*/ 8901685 w 11069843"/>
              <a:gd name="connsiteY13" fmla="*/ 1686523 h 6735530"/>
              <a:gd name="connsiteX14" fmla="*/ 9938374 w 11069843"/>
              <a:gd name="connsiteY14" fmla="*/ 1835235 h 6735530"/>
              <a:gd name="connsiteX15" fmla="*/ 9373941 w 11069843"/>
              <a:gd name="connsiteY15" fmla="*/ 2647318 h 6735530"/>
              <a:gd name="connsiteX16" fmla="*/ 8040748 w 11069843"/>
              <a:gd name="connsiteY16" fmla="*/ 3568785 h 6735530"/>
              <a:gd name="connsiteX17" fmla="*/ 10098148 w 11069843"/>
              <a:gd name="connsiteY17" fmla="*/ 4349835 h 6735530"/>
              <a:gd name="connsiteX18" fmla="*/ 10936348 w 11069843"/>
              <a:gd name="connsiteY18" fmla="*/ 5016585 h 6735530"/>
              <a:gd name="connsiteX19" fmla="*/ 10906851 w 11069843"/>
              <a:gd name="connsiteY19" fmla="*/ 5537695 h 6735530"/>
              <a:gd name="connsiteX20" fmla="*/ 9440923 w 11069843"/>
              <a:gd name="connsiteY20" fmla="*/ 5377613 h 6735530"/>
              <a:gd name="connsiteX21" fmla="*/ 7488298 w 11069843"/>
              <a:gd name="connsiteY21" fmla="*/ 4473660 h 6735530"/>
              <a:gd name="connsiteX22" fmla="*/ 6575434 w 11069843"/>
              <a:gd name="connsiteY22" fmla="*/ 4856810 h 6735530"/>
              <a:gd name="connsiteX23" fmla="*/ 6776688 w 11069843"/>
              <a:gd name="connsiteY23" fmla="*/ 6141457 h 6735530"/>
              <a:gd name="connsiteX24" fmla="*/ 6573898 w 11069843"/>
              <a:gd name="connsiteY24" fmla="*/ 6700974 h 6735530"/>
              <a:gd name="connsiteX25" fmla="*/ 6104408 w 11069843"/>
              <a:gd name="connsiteY25" fmla="*/ 5754619 h 6735530"/>
              <a:gd name="connsiteX26" fmla="*/ 4992748 w 11069843"/>
              <a:gd name="connsiteY26" fmla="*/ 4730835 h 6735530"/>
              <a:gd name="connsiteX27" fmla="*/ 3559082 w 11069843"/>
              <a:gd name="connsiteY27" fmla="*/ 5422473 h 6735530"/>
              <a:gd name="connsiteX28" fmla="*/ 2366921 w 11069843"/>
              <a:gd name="connsiteY28" fmla="*/ 6275421 h 6735530"/>
              <a:gd name="connsiteX29" fmla="*/ 1382773 w 11069843"/>
              <a:gd name="connsiteY29" fmla="*/ 6712035 h 6735530"/>
              <a:gd name="connsiteX30" fmla="*/ 1856258 w 11069843"/>
              <a:gd name="connsiteY30" fmla="*/ 5801629 h 6735530"/>
              <a:gd name="connsiteX31" fmla="*/ 3221098 w 11069843"/>
              <a:gd name="connsiteY31" fmla="*/ 4711785 h 6735530"/>
              <a:gd name="connsiteX32" fmla="*/ 2392423 w 11069843"/>
              <a:gd name="connsiteY32" fmla="*/ 4197435 h 6735530"/>
              <a:gd name="connsiteX33" fmla="*/ 573455 w 11069843"/>
              <a:gd name="connsiteY33" fmla="*/ 4805806 h 6735530"/>
              <a:gd name="connsiteX34" fmla="*/ 49273 w 11069843"/>
              <a:gd name="connsiteY34" fmla="*/ 4035510 h 6735530"/>
              <a:gd name="connsiteX35" fmla="*/ 1487548 w 11069843"/>
              <a:gd name="connsiteY35" fmla="*/ 3806910 h 6735530"/>
              <a:gd name="connsiteX36" fmla="*/ 2544823 w 11069843"/>
              <a:gd name="connsiteY36" fmla="*/ 3511635 h 6735530"/>
              <a:gd name="connsiteX37" fmla="*/ 170335 w 11069843"/>
              <a:gd name="connsiteY37" fmla="*/ 2910947 h 6735530"/>
              <a:gd name="connsiteX38" fmla="*/ 323962 w 11069843"/>
              <a:gd name="connsiteY38" fmla="*/ 2095484 h 6735530"/>
              <a:gd name="connsiteX39" fmla="*/ 1403052 w 11069843"/>
              <a:gd name="connsiteY39" fmla="*/ 2077662 h 6735530"/>
              <a:gd name="connsiteX0" fmla="*/ 1547258 w 11214049"/>
              <a:gd name="connsiteY0" fmla="*/ 2077662 h 6735530"/>
              <a:gd name="connsiteX1" fmla="*/ 3746304 w 11214049"/>
              <a:gd name="connsiteY1" fmla="*/ 2197185 h 6735530"/>
              <a:gd name="connsiteX2" fmla="*/ 3746304 w 11214049"/>
              <a:gd name="connsiteY2" fmla="*/ 2197185 h 6735530"/>
              <a:gd name="connsiteX3" fmla="*/ 3396951 w 11214049"/>
              <a:gd name="connsiteY3" fmla="*/ 1469598 h 6735530"/>
              <a:gd name="connsiteX4" fmla="*/ 2535400 w 11214049"/>
              <a:gd name="connsiteY4" fmla="*/ 242716 h 6735530"/>
              <a:gd name="connsiteX5" fmla="*/ 3452319 w 11214049"/>
              <a:gd name="connsiteY5" fmla="*/ 432910 h 6735530"/>
              <a:gd name="connsiteX6" fmla="*/ 4193979 w 11214049"/>
              <a:gd name="connsiteY6" fmla="*/ 1461609 h 6735530"/>
              <a:gd name="connsiteX7" fmla="*/ 5241729 w 11214049"/>
              <a:gd name="connsiteY7" fmla="*/ 2044785 h 6735530"/>
              <a:gd name="connsiteX8" fmla="*/ 5870379 w 11214049"/>
              <a:gd name="connsiteY8" fmla="*/ 1178010 h 6735530"/>
              <a:gd name="connsiteX9" fmla="*/ 5660829 w 11214049"/>
              <a:gd name="connsiteY9" fmla="*/ 82635 h 6735530"/>
              <a:gd name="connsiteX10" fmla="*/ 6822879 w 11214049"/>
              <a:gd name="connsiteY10" fmla="*/ 254085 h 6735530"/>
              <a:gd name="connsiteX11" fmla="*/ 6432354 w 11214049"/>
              <a:gd name="connsiteY11" fmla="*/ 1654260 h 6735530"/>
              <a:gd name="connsiteX12" fmla="*/ 7299129 w 11214049"/>
              <a:gd name="connsiteY12" fmla="*/ 2454360 h 6735530"/>
              <a:gd name="connsiteX13" fmla="*/ 9045891 w 11214049"/>
              <a:gd name="connsiteY13" fmla="*/ 1686523 h 6735530"/>
              <a:gd name="connsiteX14" fmla="*/ 10082580 w 11214049"/>
              <a:gd name="connsiteY14" fmla="*/ 1835235 h 6735530"/>
              <a:gd name="connsiteX15" fmla="*/ 9518147 w 11214049"/>
              <a:gd name="connsiteY15" fmla="*/ 2647318 h 6735530"/>
              <a:gd name="connsiteX16" fmla="*/ 8184954 w 11214049"/>
              <a:gd name="connsiteY16" fmla="*/ 3568785 h 6735530"/>
              <a:gd name="connsiteX17" fmla="*/ 10242354 w 11214049"/>
              <a:gd name="connsiteY17" fmla="*/ 4349835 h 6735530"/>
              <a:gd name="connsiteX18" fmla="*/ 11080554 w 11214049"/>
              <a:gd name="connsiteY18" fmla="*/ 5016585 h 6735530"/>
              <a:gd name="connsiteX19" fmla="*/ 11051057 w 11214049"/>
              <a:gd name="connsiteY19" fmla="*/ 5537695 h 6735530"/>
              <a:gd name="connsiteX20" fmla="*/ 9585129 w 11214049"/>
              <a:gd name="connsiteY20" fmla="*/ 5377613 h 6735530"/>
              <a:gd name="connsiteX21" fmla="*/ 7632504 w 11214049"/>
              <a:gd name="connsiteY21" fmla="*/ 4473660 h 6735530"/>
              <a:gd name="connsiteX22" fmla="*/ 6719640 w 11214049"/>
              <a:gd name="connsiteY22" fmla="*/ 4856810 h 6735530"/>
              <a:gd name="connsiteX23" fmla="*/ 6920894 w 11214049"/>
              <a:gd name="connsiteY23" fmla="*/ 6141457 h 6735530"/>
              <a:gd name="connsiteX24" fmla="*/ 6718104 w 11214049"/>
              <a:gd name="connsiteY24" fmla="*/ 6700974 h 6735530"/>
              <a:gd name="connsiteX25" fmla="*/ 6248614 w 11214049"/>
              <a:gd name="connsiteY25" fmla="*/ 5754619 h 6735530"/>
              <a:gd name="connsiteX26" fmla="*/ 5136954 w 11214049"/>
              <a:gd name="connsiteY26" fmla="*/ 4730835 h 6735530"/>
              <a:gd name="connsiteX27" fmla="*/ 3703288 w 11214049"/>
              <a:gd name="connsiteY27" fmla="*/ 5422473 h 6735530"/>
              <a:gd name="connsiteX28" fmla="*/ 2511127 w 11214049"/>
              <a:gd name="connsiteY28" fmla="*/ 6275421 h 6735530"/>
              <a:gd name="connsiteX29" fmla="*/ 1526979 w 11214049"/>
              <a:gd name="connsiteY29" fmla="*/ 6712035 h 6735530"/>
              <a:gd name="connsiteX30" fmla="*/ 2000464 w 11214049"/>
              <a:gd name="connsiteY30" fmla="*/ 5801629 h 6735530"/>
              <a:gd name="connsiteX31" fmla="*/ 3365304 w 11214049"/>
              <a:gd name="connsiteY31" fmla="*/ 4711785 h 6735530"/>
              <a:gd name="connsiteX32" fmla="*/ 2536629 w 11214049"/>
              <a:gd name="connsiteY32" fmla="*/ 4197435 h 6735530"/>
              <a:gd name="connsiteX33" fmla="*/ 717661 w 11214049"/>
              <a:gd name="connsiteY33" fmla="*/ 4805806 h 6735530"/>
              <a:gd name="connsiteX34" fmla="*/ 193479 w 11214049"/>
              <a:gd name="connsiteY34" fmla="*/ 4035510 h 6735530"/>
              <a:gd name="connsiteX35" fmla="*/ 1631754 w 11214049"/>
              <a:gd name="connsiteY35" fmla="*/ 3806910 h 6735530"/>
              <a:gd name="connsiteX36" fmla="*/ 2689029 w 11214049"/>
              <a:gd name="connsiteY36" fmla="*/ 3511635 h 6735530"/>
              <a:gd name="connsiteX37" fmla="*/ 314541 w 11214049"/>
              <a:gd name="connsiteY37" fmla="*/ 2910947 h 6735530"/>
              <a:gd name="connsiteX38" fmla="*/ 468168 w 11214049"/>
              <a:gd name="connsiteY38" fmla="*/ 2095484 h 6735530"/>
              <a:gd name="connsiteX39" fmla="*/ 1547258 w 11214049"/>
              <a:gd name="connsiteY39" fmla="*/ 2077662 h 6735530"/>
              <a:gd name="connsiteX0" fmla="*/ 1569140 w 11235931"/>
              <a:gd name="connsiteY0" fmla="*/ 2077662 h 6735530"/>
              <a:gd name="connsiteX1" fmla="*/ 3768186 w 11235931"/>
              <a:gd name="connsiteY1" fmla="*/ 2197185 h 6735530"/>
              <a:gd name="connsiteX2" fmla="*/ 3768186 w 11235931"/>
              <a:gd name="connsiteY2" fmla="*/ 2197185 h 6735530"/>
              <a:gd name="connsiteX3" fmla="*/ 3418833 w 11235931"/>
              <a:gd name="connsiteY3" fmla="*/ 1469598 h 6735530"/>
              <a:gd name="connsiteX4" fmla="*/ 2557282 w 11235931"/>
              <a:gd name="connsiteY4" fmla="*/ 242716 h 6735530"/>
              <a:gd name="connsiteX5" fmla="*/ 3474201 w 11235931"/>
              <a:gd name="connsiteY5" fmla="*/ 432910 h 6735530"/>
              <a:gd name="connsiteX6" fmla="*/ 4215861 w 11235931"/>
              <a:gd name="connsiteY6" fmla="*/ 1461609 h 6735530"/>
              <a:gd name="connsiteX7" fmla="*/ 5263611 w 11235931"/>
              <a:gd name="connsiteY7" fmla="*/ 2044785 h 6735530"/>
              <a:gd name="connsiteX8" fmla="*/ 5892261 w 11235931"/>
              <a:gd name="connsiteY8" fmla="*/ 1178010 h 6735530"/>
              <a:gd name="connsiteX9" fmla="*/ 5682711 w 11235931"/>
              <a:gd name="connsiteY9" fmla="*/ 82635 h 6735530"/>
              <a:gd name="connsiteX10" fmla="*/ 6844761 w 11235931"/>
              <a:gd name="connsiteY10" fmla="*/ 254085 h 6735530"/>
              <a:gd name="connsiteX11" fmla="*/ 6454236 w 11235931"/>
              <a:gd name="connsiteY11" fmla="*/ 1654260 h 6735530"/>
              <a:gd name="connsiteX12" fmla="*/ 7321011 w 11235931"/>
              <a:gd name="connsiteY12" fmla="*/ 2454360 h 6735530"/>
              <a:gd name="connsiteX13" fmla="*/ 9067773 w 11235931"/>
              <a:gd name="connsiteY13" fmla="*/ 1686523 h 6735530"/>
              <a:gd name="connsiteX14" fmla="*/ 10104462 w 11235931"/>
              <a:gd name="connsiteY14" fmla="*/ 1835235 h 6735530"/>
              <a:gd name="connsiteX15" fmla="*/ 9540029 w 11235931"/>
              <a:gd name="connsiteY15" fmla="*/ 2647318 h 6735530"/>
              <a:gd name="connsiteX16" fmla="*/ 8206836 w 11235931"/>
              <a:gd name="connsiteY16" fmla="*/ 3568785 h 6735530"/>
              <a:gd name="connsiteX17" fmla="*/ 10264236 w 11235931"/>
              <a:gd name="connsiteY17" fmla="*/ 4349835 h 6735530"/>
              <a:gd name="connsiteX18" fmla="*/ 11102436 w 11235931"/>
              <a:gd name="connsiteY18" fmla="*/ 5016585 h 6735530"/>
              <a:gd name="connsiteX19" fmla="*/ 11072939 w 11235931"/>
              <a:gd name="connsiteY19" fmla="*/ 5537695 h 6735530"/>
              <a:gd name="connsiteX20" fmla="*/ 9607011 w 11235931"/>
              <a:gd name="connsiteY20" fmla="*/ 5377613 h 6735530"/>
              <a:gd name="connsiteX21" fmla="*/ 7654386 w 11235931"/>
              <a:gd name="connsiteY21" fmla="*/ 4473660 h 6735530"/>
              <a:gd name="connsiteX22" fmla="*/ 6741522 w 11235931"/>
              <a:gd name="connsiteY22" fmla="*/ 4856810 h 6735530"/>
              <a:gd name="connsiteX23" fmla="*/ 6942776 w 11235931"/>
              <a:gd name="connsiteY23" fmla="*/ 6141457 h 6735530"/>
              <a:gd name="connsiteX24" fmla="*/ 6739986 w 11235931"/>
              <a:gd name="connsiteY24" fmla="*/ 6700974 h 6735530"/>
              <a:gd name="connsiteX25" fmla="*/ 6270496 w 11235931"/>
              <a:gd name="connsiteY25" fmla="*/ 5754619 h 6735530"/>
              <a:gd name="connsiteX26" fmla="*/ 5158836 w 11235931"/>
              <a:gd name="connsiteY26" fmla="*/ 4730835 h 6735530"/>
              <a:gd name="connsiteX27" fmla="*/ 3725170 w 11235931"/>
              <a:gd name="connsiteY27" fmla="*/ 5422473 h 6735530"/>
              <a:gd name="connsiteX28" fmla="*/ 2533009 w 11235931"/>
              <a:gd name="connsiteY28" fmla="*/ 6275421 h 6735530"/>
              <a:gd name="connsiteX29" fmla="*/ 1548861 w 11235931"/>
              <a:gd name="connsiteY29" fmla="*/ 6712035 h 6735530"/>
              <a:gd name="connsiteX30" fmla="*/ 2022346 w 11235931"/>
              <a:gd name="connsiteY30" fmla="*/ 5801629 h 6735530"/>
              <a:gd name="connsiteX31" fmla="*/ 3387186 w 11235931"/>
              <a:gd name="connsiteY31" fmla="*/ 4711785 h 6735530"/>
              <a:gd name="connsiteX32" fmla="*/ 2558511 w 11235931"/>
              <a:gd name="connsiteY32" fmla="*/ 4197435 h 6735530"/>
              <a:gd name="connsiteX33" fmla="*/ 739543 w 11235931"/>
              <a:gd name="connsiteY33" fmla="*/ 4805806 h 6735530"/>
              <a:gd name="connsiteX34" fmla="*/ 215361 w 11235931"/>
              <a:gd name="connsiteY34" fmla="*/ 4035510 h 6735530"/>
              <a:gd name="connsiteX35" fmla="*/ 1653636 w 11235931"/>
              <a:gd name="connsiteY35" fmla="*/ 3806910 h 6735530"/>
              <a:gd name="connsiteX36" fmla="*/ 2710911 w 11235931"/>
              <a:gd name="connsiteY36" fmla="*/ 3511635 h 6735530"/>
              <a:gd name="connsiteX37" fmla="*/ 336423 w 11235931"/>
              <a:gd name="connsiteY37" fmla="*/ 2910947 h 6735530"/>
              <a:gd name="connsiteX38" fmla="*/ 145921 w 11235931"/>
              <a:gd name="connsiteY38" fmla="*/ 1712026 h 6735530"/>
              <a:gd name="connsiteX39" fmla="*/ 1569140 w 11235931"/>
              <a:gd name="connsiteY39" fmla="*/ 2077662 h 6735530"/>
              <a:gd name="connsiteX0" fmla="*/ 1453506 w 11228452"/>
              <a:gd name="connsiteY0" fmla="*/ 2667597 h 6735530"/>
              <a:gd name="connsiteX1" fmla="*/ 3760707 w 11228452"/>
              <a:gd name="connsiteY1" fmla="*/ 2197185 h 6735530"/>
              <a:gd name="connsiteX2" fmla="*/ 3760707 w 11228452"/>
              <a:gd name="connsiteY2" fmla="*/ 2197185 h 6735530"/>
              <a:gd name="connsiteX3" fmla="*/ 3411354 w 11228452"/>
              <a:gd name="connsiteY3" fmla="*/ 1469598 h 6735530"/>
              <a:gd name="connsiteX4" fmla="*/ 2549803 w 11228452"/>
              <a:gd name="connsiteY4" fmla="*/ 242716 h 6735530"/>
              <a:gd name="connsiteX5" fmla="*/ 3466722 w 11228452"/>
              <a:gd name="connsiteY5" fmla="*/ 432910 h 6735530"/>
              <a:gd name="connsiteX6" fmla="*/ 4208382 w 11228452"/>
              <a:gd name="connsiteY6" fmla="*/ 1461609 h 6735530"/>
              <a:gd name="connsiteX7" fmla="*/ 5256132 w 11228452"/>
              <a:gd name="connsiteY7" fmla="*/ 2044785 h 6735530"/>
              <a:gd name="connsiteX8" fmla="*/ 5884782 w 11228452"/>
              <a:gd name="connsiteY8" fmla="*/ 1178010 h 6735530"/>
              <a:gd name="connsiteX9" fmla="*/ 5675232 w 11228452"/>
              <a:gd name="connsiteY9" fmla="*/ 82635 h 6735530"/>
              <a:gd name="connsiteX10" fmla="*/ 6837282 w 11228452"/>
              <a:gd name="connsiteY10" fmla="*/ 254085 h 6735530"/>
              <a:gd name="connsiteX11" fmla="*/ 6446757 w 11228452"/>
              <a:gd name="connsiteY11" fmla="*/ 1654260 h 6735530"/>
              <a:gd name="connsiteX12" fmla="*/ 7313532 w 11228452"/>
              <a:gd name="connsiteY12" fmla="*/ 2454360 h 6735530"/>
              <a:gd name="connsiteX13" fmla="*/ 9060294 w 11228452"/>
              <a:gd name="connsiteY13" fmla="*/ 1686523 h 6735530"/>
              <a:gd name="connsiteX14" fmla="*/ 10096983 w 11228452"/>
              <a:gd name="connsiteY14" fmla="*/ 1835235 h 6735530"/>
              <a:gd name="connsiteX15" fmla="*/ 9532550 w 11228452"/>
              <a:gd name="connsiteY15" fmla="*/ 2647318 h 6735530"/>
              <a:gd name="connsiteX16" fmla="*/ 8199357 w 11228452"/>
              <a:gd name="connsiteY16" fmla="*/ 3568785 h 6735530"/>
              <a:gd name="connsiteX17" fmla="*/ 10256757 w 11228452"/>
              <a:gd name="connsiteY17" fmla="*/ 4349835 h 6735530"/>
              <a:gd name="connsiteX18" fmla="*/ 11094957 w 11228452"/>
              <a:gd name="connsiteY18" fmla="*/ 5016585 h 6735530"/>
              <a:gd name="connsiteX19" fmla="*/ 11065460 w 11228452"/>
              <a:gd name="connsiteY19" fmla="*/ 5537695 h 6735530"/>
              <a:gd name="connsiteX20" fmla="*/ 9599532 w 11228452"/>
              <a:gd name="connsiteY20" fmla="*/ 5377613 h 6735530"/>
              <a:gd name="connsiteX21" fmla="*/ 7646907 w 11228452"/>
              <a:gd name="connsiteY21" fmla="*/ 4473660 h 6735530"/>
              <a:gd name="connsiteX22" fmla="*/ 6734043 w 11228452"/>
              <a:gd name="connsiteY22" fmla="*/ 4856810 h 6735530"/>
              <a:gd name="connsiteX23" fmla="*/ 6935297 w 11228452"/>
              <a:gd name="connsiteY23" fmla="*/ 6141457 h 6735530"/>
              <a:gd name="connsiteX24" fmla="*/ 6732507 w 11228452"/>
              <a:gd name="connsiteY24" fmla="*/ 6700974 h 6735530"/>
              <a:gd name="connsiteX25" fmla="*/ 6263017 w 11228452"/>
              <a:gd name="connsiteY25" fmla="*/ 5754619 h 6735530"/>
              <a:gd name="connsiteX26" fmla="*/ 5151357 w 11228452"/>
              <a:gd name="connsiteY26" fmla="*/ 4730835 h 6735530"/>
              <a:gd name="connsiteX27" fmla="*/ 3717691 w 11228452"/>
              <a:gd name="connsiteY27" fmla="*/ 5422473 h 6735530"/>
              <a:gd name="connsiteX28" fmla="*/ 2525530 w 11228452"/>
              <a:gd name="connsiteY28" fmla="*/ 6275421 h 6735530"/>
              <a:gd name="connsiteX29" fmla="*/ 1541382 w 11228452"/>
              <a:gd name="connsiteY29" fmla="*/ 6712035 h 6735530"/>
              <a:gd name="connsiteX30" fmla="*/ 2014867 w 11228452"/>
              <a:gd name="connsiteY30" fmla="*/ 5801629 h 6735530"/>
              <a:gd name="connsiteX31" fmla="*/ 3379707 w 11228452"/>
              <a:gd name="connsiteY31" fmla="*/ 4711785 h 6735530"/>
              <a:gd name="connsiteX32" fmla="*/ 2551032 w 11228452"/>
              <a:gd name="connsiteY32" fmla="*/ 4197435 h 6735530"/>
              <a:gd name="connsiteX33" fmla="*/ 732064 w 11228452"/>
              <a:gd name="connsiteY33" fmla="*/ 4805806 h 6735530"/>
              <a:gd name="connsiteX34" fmla="*/ 207882 w 11228452"/>
              <a:gd name="connsiteY34" fmla="*/ 4035510 h 6735530"/>
              <a:gd name="connsiteX35" fmla="*/ 1646157 w 11228452"/>
              <a:gd name="connsiteY35" fmla="*/ 3806910 h 6735530"/>
              <a:gd name="connsiteX36" fmla="*/ 2703432 w 11228452"/>
              <a:gd name="connsiteY36" fmla="*/ 3511635 h 6735530"/>
              <a:gd name="connsiteX37" fmla="*/ 328944 w 11228452"/>
              <a:gd name="connsiteY37" fmla="*/ 2910947 h 6735530"/>
              <a:gd name="connsiteX38" fmla="*/ 138442 w 11228452"/>
              <a:gd name="connsiteY38" fmla="*/ 1712026 h 6735530"/>
              <a:gd name="connsiteX39" fmla="*/ 1453506 w 11228452"/>
              <a:gd name="connsiteY39" fmla="*/ 2667597 h 6735530"/>
              <a:gd name="connsiteX0" fmla="*/ 1453506 w 11228452"/>
              <a:gd name="connsiteY0" fmla="*/ 2667597 h 6735530"/>
              <a:gd name="connsiteX1" fmla="*/ 3760707 w 11228452"/>
              <a:gd name="connsiteY1" fmla="*/ 2197185 h 6735530"/>
              <a:gd name="connsiteX2" fmla="*/ 3760707 w 11228452"/>
              <a:gd name="connsiteY2" fmla="*/ 2197185 h 6735530"/>
              <a:gd name="connsiteX3" fmla="*/ 3411354 w 11228452"/>
              <a:gd name="connsiteY3" fmla="*/ 1469598 h 6735530"/>
              <a:gd name="connsiteX4" fmla="*/ 2549803 w 11228452"/>
              <a:gd name="connsiteY4" fmla="*/ 242716 h 6735530"/>
              <a:gd name="connsiteX5" fmla="*/ 3466722 w 11228452"/>
              <a:gd name="connsiteY5" fmla="*/ 432910 h 6735530"/>
              <a:gd name="connsiteX6" fmla="*/ 4208382 w 11228452"/>
              <a:gd name="connsiteY6" fmla="*/ 1461609 h 6735530"/>
              <a:gd name="connsiteX7" fmla="*/ 5256132 w 11228452"/>
              <a:gd name="connsiteY7" fmla="*/ 2044785 h 6735530"/>
              <a:gd name="connsiteX8" fmla="*/ 5884782 w 11228452"/>
              <a:gd name="connsiteY8" fmla="*/ 1178010 h 6735530"/>
              <a:gd name="connsiteX9" fmla="*/ 5675232 w 11228452"/>
              <a:gd name="connsiteY9" fmla="*/ 82635 h 6735530"/>
              <a:gd name="connsiteX10" fmla="*/ 6837282 w 11228452"/>
              <a:gd name="connsiteY10" fmla="*/ 254085 h 6735530"/>
              <a:gd name="connsiteX11" fmla="*/ 6446757 w 11228452"/>
              <a:gd name="connsiteY11" fmla="*/ 1654260 h 6735530"/>
              <a:gd name="connsiteX12" fmla="*/ 7313532 w 11228452"/>
              <a:gd name="connsiteY12" fmla="*/ 2454360 h 6735530"/>
              <a:gd name="connsiteX13" fmla="*/ 9060294 w 11228452"/>
              <a:gd name="connsiteY13" fmla="*/ 1686523 h 6735530"/>
              <a:gd name="connsiteX14" fmla="*/ 10096983 w 11228452"/>
              <a:gd name="connsiteY14" fmla="*/ 1835235 h 6735530"/>
              <a:gd name="connsiteX15" fmla="*/ 9532550 w 11228452"/>
              <a:gd name="connsiteY15" fmla="*/ 2647318 h 6735530"/>
              <a:gd name="connsiteX16" fmla="*/ 8199357 w 11228452"/>
              <a:gd name="connsiteY16" fmla="*/ 3568785 h 6735530"/>
              <a:gd name="connsiteX17" fmla="*/ 10256757 w 11228452"/>
              <a:gd name="connsiteY17" fmla="*/ 4349835 h 6735530"/>
              <a:gd name="connsiteX18" fmla="*/ 11094957 w 11228452"/>
              <a:gd name="connsiteY18" fmla="*/ 5016585 h 6735530"/>
              <a:gd name="connsiteX19" fmla="*/ 11065460 w 11228452"/>
              <a:gd name="connsiteY19" fmla="*/ 5537695 h 6735530"/>
              <a:gd name="connsiteX20" fmla="*/ 9599532 w 11228452"/>
              <a:gd name="connsiteY20" fmla="*/ 5377613 h 6735530"/>
              <a:gd name="connsiteX21" fmla="*/ 7646907 w 11228452"/>
              <a:gd name="connsiteY21" fmla="*/ 4473660 h 6735530"/>
              <a:gd name="connsiteX22" fmla="*/ 6734043 w 11228452"/>
              <a:gd name="connsiteY22" fmla="*/ 4856810 h 6735530"/>
              <a:gd name="connsiteX23" fmla="*/ 6935297 w 11228452"/>
              <a:gd name="connsiteY23" fmla="*/ 6141457 h 6735530"/>
              <a:gd name="connsiteX24" fmla="*/ 6732507 w 11228452"/>
              <a:gd name="connsiteY24" fmla="*/ 6700974 h 6735530"/>
              <a:gd name="connsiteX25" fmla="*/ 6263017 w 11228452"/>
              <a:gd name="connsiteY25" fmla="*/ 5754619 h 6735530"/>
              <a:gd name="connsiteX26" fmla="*/ 5151357 w 11228452"/>
              <a:gd name="connsiteY26" fmla="*/ 4730835 h 6735530"/>
              <a:gd name="connsiteX27" fmla="*/ 3717691 w 11228452"/>
              <a:gd name="connsiteY27" fmla="*/ 5422473 h 6735530"/>
              <a:gd name="connsiteX28" fmla="*/ 2525530 w 11228452"/>
              <a:gd name="connsiteY28" fmla="*/ 6275421 h 6735530"/>
              <a:gd name="connsiteX29" fmla="*/ 1541382 w 11228452"/>
              <a:gd name="connsiteY29" fmla="*/ 6712035 h 6735530"/>
              <a:gd name="connsiteX30" fmla="*/ 2014867 w 11228452"/>
              <a:gd name="connsiteY30" fmla="*/ 5801629 h 6735530"/>
              <a:gd name="connsiteX31" fmla="*/ 3379707 w 11228452"/>
              <a:gd name="connsiteY31" fmla="*/ 4711785 h 6735530"/>
              <a:gd name="connsiteX32" fmla="*/ 2551032 w 11228452"/>
              <a:gd name="connsiteY32" fmla="*/ 4197435 h 6735530"/>
              <a:gd name="connsiteX33" fmla="*/ 732064 w 11228452"/>
              <a:gd name="connsiteY33" fmla="*/ 4805806 h 6735530"/>
              <a:gd name="connsiteX34" fmla="*/ 207882 w 11228452"/>
              <a:gd name="connsiteY34" fmla="*/ 4035510 h 6735530"/>
              <a:gd name="connsiteX35" fmla="*/ 1646157 w 11228452"/>
              <a:gd name="connsiteY35" fmla="*/ 3806910 h 6735530"/>
              <a:gd name="connsiteX36" fmla="*/ 2703432 w 11228452"/>
              <a:gd name="connsiteY36" fmla="*/ 3511635 h 6735530"/>
              <a:gd name="connsiteX37" fmla="*/ 328944 w 11228452"/>
              <a:gd name="connsiteY37" fmla="*/ 2910947 h 6735530"/>
              <a:gd name="connsiteX38" fmla="*/ 138442 w 11228452"/>
              <a:gd name="connsiteY38" fmla="*/ 1712026 h 6735530"/>
              <a:gd name="connsiteX39" fmla="*/ 1453506 w 11228452"/>
              <a:gd name="connsiteY39" fmla="*/ 2667597 h 6735530"/>
              <a:gd name="connsiteX0" fmla="*/ 1453506 w 11228452"/>
              <a:gd name="connsiteY0" fmla="*/ 2667597 h 6735530"/>
              <a:gd name="connsiteX1" fmla="*/ 3760707 w 11228452"/>
              <a:gd name="connsiteY1" fmla="*/ 2197185 h 6735530"/>
              <a:gd name="connsiteX2" fmla="*/ 3760707 w 11228452"/>
              <a:gd name="connsiteY2" fmla="*/ 2197185 h 6735530"/>
              <a:gd name="connsiteX3" fmla="*/ 3411354 w 11228452"/>
              <a:gd name="connsiteY3" fmla="*/ 1469598 h 6735530"/>
              <a:gd name="connsiteX4" fmla="*/ 2549803 w 11228452"/>
              <a:gd name="connsiteY4" fmla="*/ 242716 h 6735530"/>
              <a:gd name="connsiteX5" fmla="*/ 3466722 w 11228452"/>
              <a:gd name="connsiteY5" fmla="*/ 432910 h 6735530"/>
              <a:gd name="connsiteX6" fmla="*/ 4208382 w 11228452"/>
              <a:gd name="connsiteY6" fmla="*/ 1461609 h 6735530"/>
              <a:gd name="connsiteX7" fmla="*/ 5256132 w 11228452"/>
              <a:gd name="connsiteY7" fmla="*/ 2044785 h 6735530"/>
              <a:gd name="connsiteX8" fmla="*/ 5884782 w 11228452"/>
              <a:gd name="connsiteY8" fmla="*/ 1178010 h 6735530"/>
              <a:gd name="connsiteX9" fmla="*/ 5675232 w 11228452"/>
              <a:gd name="connsiteY9" fmla="*/ 82635 h 6735530"/>
              <a:gd name="connsiteX10" fmla="*/ 6837282 w 11228452"/>
              <a:gd name="connsiteY10" fmla="*/ 254085 h 6735530"/>
              <a:gd name="connsiteX11" fmla="*/ 6446757 w 11228452"/>
              <a:gd name="connsiteY11" fmla="*/ 1654260 h 6735530"/>
              <a:gd name="connsiteX12" fmla="*/ 7313532 w 11228452"/>
              <a:gd name="connsiteY12" fmla="*/ 2454360 h 6735530"/>
              <a:gd name="connsiteX13" fmla="*/ 9060294 w 11228452"/>
              <a:gd name="connsiteY13" fmla="*/ 1686523 h 6735530"/>
              <a:gd name="connsiteX14" fmla="*/ 10096983 w 11228452"/>
              <a:gd name="connsiteY14" fmla="*/ 1835235 h 6735530"/>
              <a:gd name="connsiteX15" fmla="*/ 9532550 w 11228452"/>
              <a:gd name="connsiteY15" fmla="*/ 2647318 h 6735530"/>
              <a:gd name="connsiteX16" fmla="*/ 8199357 w 11228452"/>
              <a:gd name="connsiteY16" fmla="*/ 3568785 h 6735530"/>
              <a:gd name="connsiteX17" fmla="*/ 10256757 w 11228452"/>
              <a:gd name="connsiteY17" fmla="*/ 4349835 h 6735530"/>
              <a:gd name="connsiteX18" fmla="*/ 11094957 w 11228452"/>
              <a:gd name="connsiteY18" fmla="*/ 5016585 h 6735530"/>
              <a:gd name="connsiteX19" fmla="*/ 11065460 w 11228452"/>
              <a:gd name="connsiteY19" fmla="*/ 5537695 h 6735530"/>
              <a:gd name="connsiteX20" fmla="*/ 9599532 w 11228452"/>
              <a:gd name="connsiteY20" fmla="*/ 5377613 h 6735530"/>
              <a:gd name="connsiteX21" fmla="*/ 7646907 w 11228452"/>
              <a:gd name="connsiteY21" fmla="*/ 4473660 h 6735530"/>
              <a:gd name="connsiteX22" fmla="*/ 6734043 w 11228452"/>
              <a:gd name="connsiteY22" fmla="*/ 4856810 h 6735530"/>
              <a:gd name="connsiteX23" fmla="*/ 6935297 w 11228452"/>
              <a:gd name="connsiteY23" fmla="*/ 6141457 h 6735530"/>
              <a:gd name="connsiteX24" fmla="*/ 6732507 w 11228452"/>
              <a:gd name="connsiteY24" fmla="*/ 6700974 h 6735530"/>
              <a:gd name="connsiteX25" fmla="*/ 6263017 w 11228452"/>
              <a:gd name="connsiteY25" fmla="*/ 5754619 h 6735530"/>
              <a:gd name="connsiteX26" fmla="*/ 5151357 w 11228452"/>
              <a:gd name="connsiteY26" fmla="*/ 4730835 h 6735530"/>
              <a:gd name="connsiteX27" fmla="*/ 3717691 w 11228452"/>
              <a:gd name="connsiteY27" fmla="*/ 5422473 h 6735530"/>
              <a:gd name="connsiteX28" fmla="*/ 2525530 w 11228452"/>
              <a:gd name="connsiteY28" fmla="*/ 6275421 h 6735530"/>
              <a:gd name="connsiteX29" fmla="*/ 1541382 w 11228452"/>
              <a:gd name="connsiteY29" fmla="*/ 6712035 h 6735530"/>
              <a:gd name="connsiteX30" fmla="*/ 2014867 w 11228452"/>
              <a:gd name="connsiteY30" fmla="*/ 5801629 h 6735530"/>
              <a:gd name="connsiteX31" fmla="*/ 3379707 w 11228452"/>
              <a:gd name="connsiteY31" fmla="*/ 4711785 h 6735530"/>
              <a:gd name="connsiteX32" fmla="*/ 2551032 w 11228452"/>
              <a:gd name="connsiteY32" fmla="*/ 4197435 h 6735530"/>
              <a:gd name="connsiteX33" fmla="*/ 732064 w 11228452"/>
              <a:gd name="connsiteY33" fmla="*/ 4805806 h 6735530"/>
              <a:gd name="connsiteX34" fmla="*/ 207882 w 11228452"/>
              <a:gd name="connsiteY34" fmla="*/ 4035510 h 6735530"/>
              <a:gd name="connsiteX35" fmla="*/ 1646157 w 11228452"/>
              <a:gd name="connsiteY35" fmla="*/ 3806910 h 6735530"/>
              <a:gd name="connsiteX36" fmla="*/ 2703432 w 11228452"/>
              <a:gd name="connsiteY36" fmla="*/ 3511635 h 6735530"/>
              <a:gd name="connsiteX37" fmla="*/ 328944 w 11228452"/>
              <a:gd name="connsiteY37" fmla="*/ 2910947 h 6735530"/>
              <a:gd name="connsiteX38" fmla="*/ 138442 w 11228452"/>
              <a:gd name="connsiteY38" fmla="*/ 1712026 h 6735530"/>
              <a:gd name="connsiteX39" fmla="*/ 1453506 w 11228452"/>
              <a:gd name="connsiteY39" fmla="*/ 2667597 h 6735530"/>
              <a:gd name="connsiteX0" fmla="*/ 1453506 w 11228452"/>
              <a:gd name="connsiteY0" fmla="*/ 2667597 h 6735530"/>
              <a:gd name="connsiteX1" fmla="*/ 3760707 w 11228452"/>
              <a:gd name="connsiteY1" fmla="*/ 2197185 h 6735530"/>
              <a:gd name="connsiteX2" fmla="*/ 3760707 w 11228452"/>
              <a:gd name="connsiteY2" fmla="*/ 2197185 h 6735530"/>
              <a:gd name="connsiteX3" fmla="*/ 3411354 w 11228452"/>
              <a:gd name="connsiteY3" fmla="*/ 1469598 h 6735530"/>
              <a:gd name="connsiteX4" fmla="*/ 2549803 w 11228452"/>
              <a:gd name="connsiteY4" fmla="*/ 242716 h 6735530"/>
              <a:gd name="connsiteX5" fmla="*/ 3466722 w 11228452"/>
              <a:gd name="connsiteY5" fmla="*/ 432910 h 6735530"/>
              <a:gd name="connsiteX6" fmla="*/ 4208382 w 11228452"/>
              <a:gd name="connsiteY6" fmla="*/ 1461609 h 6735530"/>
              <a:gd name="connsiteX7" fmla="*/ 5256132 w 11228452"/>
              <a:gd name="connsiteY7" fmla="*/ 2044785 h 6735530"/>
              <a:gd name="connsiteX8" fmla="*/ 5884782 w 11228452"/>
              <a:gd name="connsiteY8" fmla="*/ 1178010 h 6735530"/>
              <a:gd name="connsiteX9" fmla="*/ 5675232 w 11228452"/>
              <a:gd name="connsiteY9" fmla="*/ 82635 h 6735530"/>
              <a:gd name="connsiteX10" fmla="*/ 6837282 w 11228452"/>
              <a:gd name="connsiteY10" fmla="*/ 254085 h 6735530"/>
              <a:gd name="connsiteX11" fmla="*/ 6446757 w 11228452"/>
              <a:gd name="connsiteY11" fmla="*/ 1654260 h 6735530"/>
              <a:gd name="connsiteX12" fmla="*/ 7313532 w 11228452"/>
              <a:gd name="connsiteY12" fmla="*/ 2454360 h 6735530"/>
              <a:gd name="connsiteX13" fmla="*/ 9060294 w 11228452"/>
              <a:gd name="connsiteY13" fmla="*/ 1686523 h 6735530"/>
              <a:gd name="connsiteX14" fmla="*/ 10096983 w 11228452"/>
              <a:gd name="connsiteY14" fmla="*/ 1835235 h 6735530"/>
              <a:gd name="connsiteX15" fmla="*/ 9532550 w 11228452"/>
              <a:gd name="connsiteY15" fmla="*/ 2647318 h 6735530"/>
              <a:gd name="connsiteX16" fmla="*/ 8199357 w 11228452"/>
              <a:gd name="connsiteY16" fmla="*/ 3568785 h 6735530"/>
              <a:gd name="connsiteX17" fmla="*/ 10256757 w 11228452"/>
              <a:gd name="connsiteY17" fmla="*/ 4349835 h 6735530"/>
              <a:gd name="connsiteX18" fmla="*/ 11094957 w 11228452"/>
              <a:gd name="connsiteY18" fmla="*/ 5016585 h 6735530"/>
              <a:gd name="connsiteX19" fmla="*/ 11065460 w 11228452"/>
              <a:gd name="connsiteY19" fmla="*/ 5537695 h 6735530"/>
              <a:gd name="connsiteX20" fmla="*/ 9599532 w 11228452"/>
              <a:gd name="connsiteY20" fmla="*/ 5377613 h 6735530"/>
              <a:gd name="connsiteX21" fmla="*/ 7646907 w 11228452"/>
              <a:gd name="connsiteY21" fmla="*/ 4473660 h 6735530"/>
              <a:gd name="connsiteX22" fmla="*/ 6734043 w 11228452"/>
              <a:gd name="connsiteY22" fmla="*/ 4856810 h 6735530"/>
              <a:gd name="connsiteX23" fmla="*/ 6935297 w 11228452"/>
              <a:gd name="connsiteY23" fmla="*/ 6141457 h 6735530"/>
              <a:gd name="connsiteX24" fmla="*/ 6732507 w 11228452"/>
              <a:gd name="connsiteY24" fmla="*/ 6700974 h 6735530"/>
              <a:gd name="connsiteX25" fmla="*/ 6263017 w 11228452"/>
              <a:gd name="connsiteY25" fmla="*/ 5754619 h 6735530"/>
              <a:gd name="connsiteX26" fmla="*/ 5151357 w 11228452"/>
              <a:gd name="connsiteY26" fmla="*/ 4730835 h 6735530"/>
              <a:gd name="connsiteX27" fmla="*/ 3717691 w 11228452"/>
              <a:gd name="connsiteY27" fmla="*/ 5422473 h 6735530"/>
              <a:gd name="connsiteX28" fmla="*/ 2525530 w 11228452"/>
              <a:gd name="connsiteY28" fmla="*/ 6275421 h 6735530"/>
              <a:gd name="connsiteX29" fmla="*/ 1541382 w 11228452"/>
              <a:gd name="connsiteY29" fmla="*/ 6712035 h 6735530"/>
              <a:gd name="connsiteX30" fmla="*/ 2014867 w 11228452"/>
              <a:gd name="connsiteY30" fmla="*/ 5801629 h 6735530"/>
              <a:gd name="connsiteX31" fmla="*/ 3379707 w 11228452"/>
              <a:gd name="connsiteY31" fmla="*/ 4711785 h 6735530"/>
              <a:gd name="connsiteX32" fmla="*/ 2551032 w 11228452"/>
              <a:gd name="connsiteY32" fmla="*/ 4197435 h 6735530"/>
              <a:gd name="connsiteX33" fmla="*/ 732064 w 11228452"/>
              <a:gd name="connsiteY33" fmla="*/ 4805806 h 6735530"/>
              <a:gd name="connsiteX34" fmla="*/ 207882 w 11228452"/>
              <a:gd name="connsiteY34" fmla="*/ 4035510 h 6735530"/>
              <a:gd name="connsiteX35" fmla="*/ 1646157 w 11228452"/>
              <a:gd name="connsiteY35" fmla="*/ 3806910 h 6735530"/>
              <a:gd name="connsiteX36" fmla="*/ 2703432 w 11228452"/>
              <a:gd name="connsiteY36" fmla="*/ 3511635 h 6735530"/>
              <a:gd name="connsiteX37" fmla="*/ 328944 w 11228452"/>
              <a:gd name="connsiteY37" fmla="*/ 2910947 h 6735530"/>
              <a:gd name="connsiteX38" fmla="*/ 138442 w 11228452"/>
              <a:gd name="connsiteY38" fmla="*/ 1712026 h 6735530"/>
              <a:gd name="connsiteX39" fmla="*/ 1453506 w 11228452"/>
              <a:gd name="connsiteY39" fmla="*/ 2667597 h 6735530"/>
              <a:gd name="connsiteX0" fmla="*/ 1453506 w 11228452"/>
              <a:gd name="connsiteY0" fmla="*/ 2667597 h 6735530"/>
              <a:gd name="connsiteX1" fmla="*/ 3760707 w 11228452"/>
              <a:gd name="connsiteY1" fmla="*/ 2197185 h 6735530"/>
              <a:gd name="connsiteX2" fmla="*/ 3760707 w 11228452"/>
              <a:gd name="connsiteY2" fmla="*/ 2197185 h 6735530"/>
              <a:gd name="connsiteX3" fmla="*/ 3411354 w 11228452"/>
              <a:gd name="connsiteY3" fmla="*/ 1469598 h 6735530"/>
              <a:gd name="connsiteX4" fmla="*/ 2549803 w 11228452"/>
              <a:gd name="connsiteY4" fmla="*/ 242716 h 6735530"/>
              <a:gd name="connsiteX5" fmla="*/ 3466722 w 11228452"/>
              <a:gd name="connsiteY5" fmla="*/ 432910 h 6735530"/>
              <a:gd name="connsiteX6" fmla="*/ 4208382 w 11228452"/>
              <a:gd name="connsiteY6" fmla="*/ 1461609 h 6735530"/>
              <a:gd name="connsiteX7" fmla="*/ 5256132 w 11228452"/>
              <a:gd name="connsiteY7" fmla="*/ 2044785 h 6735530"/>
              <a:gd name="connsiteX8" fmla="*/ 5884782 w 11228452"/>
              <a:gd name="connsiteY8" fmla="*/ 1178010 h 6735530"/>
              <a:gd name="connsiteX9" fmla="*/ 5675232 w 11228452"/>
              <a:gd name="connsiteY9" fmla="*/ 82635 h 6735530"/>
              <a:gd name="connsiteX10" fmla="*/ 6837282 w 11228452"/>
              <a:gd name="connsiteY10" fmla="*/ 254085 h 6735530"/>
              <a:gd name="connsiteX11" fmla="*/ 6446757 w 11228452"/>
              <a:gd name="connsiteY11" fmla="*/ 1654260 h 6735530"/>
              <a:gd name="connsiteX12" fmla="*/ 7313532 w 11228452"/>
              <a:gd name="connsiteY12" fmla="*/ 2454360 h 6735530"/>
              <a:gd name="connsiteX13" fmla="*/ 9060294 w 11228452"/>
              <a:gd name="connsiteY13" fmla="*/ 1686523 h 6735530"/>
              <a:gd name="connsiteX14" fmla="*/ 10096983 w 11228452"/>
              <a:gd name="connsiteY14" fmla="*/ 1835235 h 6735530"/>
              <a:gd name="connsiteX15" fmla="*/ 9532550 w 11228452"/>
              <a:gd name="connsiteY15" fmla="*/ 2647318 h 6735530"/>
              <a:gd name="connsiteX16" fmla="*/ 8199357 w 11228452"/>
              <a:gd name="connsiteY16" fmla="*/ 3568785 h 6735530"/>
              <a:gd name="connsiteX17" fmla="*/ 10256757 w 11228452"/>
              <a:gd name="connsiteY17" fmla="*/ 4349835 h 6735530"/>
              <a:gd name="connsiteX18" fmla="*/ 11094957 w 11228452"/>
              <a:gd name="connsiteY18" fmla="*/ 5016585 h 6735530"/>
              <a:gd name="connsiteX19" fmla="*/ 11065460 w 11228452"/>
              <a:gd name="connsiteY19" fmla="*/ 5537695 h 6735530"/>
              <a:gd name="connsiteX20" fmla="*/ 9599532 w 11228452"/>
              <a:gd name="connsiteY20" fmla="*/ 5377613 h 6735530"/>
              <a:gd name="connsiteX21" fmla="*/ 7646907 w 11228452"/>
              <a:gd name="connsiteY21" fmla="*/ 4473660 h 6735530"/>
              <a:gd name="connsiteX22" fmla="*/ 6734043 w 11228452"/>
              <a:gd name="connsiteY22" fmla="*/ 4856810 h 6735530"/>
              <a:gd name="connsiteX23" fmla="*/ 6935297 w 11228452"/>
              <a:gd name="connsiteY23" fmla="*/ 6141457 h 6735530"/>
              <a:gd name="connsiteX24" fmla="*/ 6732507 w 11228452"/>
              <a:gd name="connsiteY24" fmla="*/ 6700974 h 6735530"/>
              <a:gd name="connsiteX25" fmla="*/ 6263017 w 11228452"/>
              <a:gd name="connsiteY25" fmla="*/ 5754619 h 6735530"/>
              <a:gd name="connsiteX26" fmla="*/ 5151357 w 11228452"/>
              <a:gd name="connsiteY26" fmla="*/ 4730835 h 6735530"/>
              <a:gd name="connsiteX27" fmla="*/ 3717691 w 11228452"/>
              <a:gd name="connsiteY27" fmla="*/ 5422473 h 6735530"/>
              <a:gd name="connsiteX28" fmla="*/ 2525530 w 11228452"/>
              <a:gd name="connsiteY28" fmla="*/ 6275421 h 6735530"/>
              <a:gd name="connsiteX29" fmla="*/ 1541382 w 11228452"/>
              <a:gd name="connsiteY29" fmla="*/ 6712035 h 6735530"/>
              <a:gd name="connsiteX30" fmla="*/ 2014867 w 11228452"/>
              <a:gd name="connsiteY30" fmla="*/ 5801629 h 6735530"/>
              <a:gd name="connsiteX31" fmla="*/ 3379707 w 11228452"/>
              <a:gd name="connsiteY31" fmla="*/ 4711785 h 6735530"/>
              <a:gd name="connsiteX32" fmla="*/ 2551032 w 11228452"/>
              <a:gd name="connsiteY32" fmla="*/ 4197435 h 6735530"/>
              <a:gd name="connsiteX33" fmla="*/ 732064 w 11228452"/>
              <a:gd name="connsiteY33" fmla="*/ 4805806 h 6735530"/>
              <a:gd name="connsiteX34" fmla="*/ 207882 w 11228452"/>
              <a:gd name="connsiteY34" fmla="*/ 4035510 h 6735530"/>
              <a:gd name="connsiteX35" fmla="*/ 1646157 w 11228452"/>
              <a:gd name="connsiteY35" fmla="*/ 3806910 h 6735530"/>
              <a:gd name="connsiteX36" fmla="*/ 2703432 w 11228452"/>
              <a:gd name="connsiteY36" fmla="*/ 3511635 h 6735530"/>
              <a:gd name="connsiteX37" fmla="*/ 328944 w 11228452"/>
              <a:gd name="connsiteY37" fmla="*/ 2910947 h 6735530"/>
              <a:gd name="connsiteX38" fmla="*/ 138442 w 11228452"/>
              <a:gd name="connsiteY38" fmla="*/ 1712026 h 6735530"/>
              <a:gd name="connsiteX39" fmla="*/ 1453506 w 11228452"/>
              <a:gd name="connsiteY39" fmla="*/ 2667597 h 6735530"/>
              <a:gd name="connsiteX0" fmla="*/ 1800553 w 11251034"/>
              <a:gd name="connsiteY0" fmla="*/ 2244810 h 6735530"/>
              <a:gd name="connsiteX1" fmla="*/ 3783289 w 11251034"/>
              <a:gd name="connsiteY1" fmla="*/ 2197185 h 6735530"/>
              <a:gd name="connsiteX2" fmla="*/ 3783289 w 11251034"/>
              <a:gd name="connsiteY2" fmla="*/ 2197185 h 6735530"/>
              <a:gd name="connsiteX3" fmla="*/ 3433936 w 11251034"/>
              <a:gd name="connsiteY3" fmla="*/ 1469598 h 6735530"/>
              <a:gd name="connsiteX4" fmla="*/ 2572385 w 11251034"/>
              <a:gd name="connsiteY4" fmla="*/ 242716 h 6735530"/>
              <a:gd name="connsiteX5" fmla="*/ 3489304 w 11251034"/>
              <a:gd name="connsiteY5" fmla="*/ 432910 h 6735530"/>
              <a:gd name="connsiteX6" fmla="*/ 4230964 w 11251034"/>
              <a:gd name="connsiteY6" fmla="*/ 1461609 h 6735530"/>
              <a:gd name="connsiteX7" fmla="*/ 5278714 w 11251034"/>
              <a:gd name="connsiteY7" fmla="*/ 2044785 h 6735530"/>
              <a:gd name="connsiteX8" fmla="*/ 5907364 w 11251034"/>
              <a:gd name="connsiteY8" fmla="*/ 1178010 h 6735530"/>
              <a:gd name="connsiteX9" fmla="*/ 5697814 w 11251034"/>
              <a:gd name="connsiteY9" fmla="*/ 82635 h 6735530"/>
              <a:gd name="connsiteX10" fmla="*/ 6859864 w 11251034"/>
              <a:gd name="connsiteY10" fmla="*/ 254085 h 6735530"/>
              <a:gd name="connsiteX11" fmla="*/ 6469339 w 11251034"/>
              <a:gd name="connsiteY11" fmla="*/ 1654260 h 6735530"/>
              <a:gd name="connsiteX12" fmla="*/ 7336114 w 11251034"/>
              <a:gd name="connsiteY12" fmla="*/ 2454360 h 6735530"/>
              <a:gd name="connsiteX13" fmla="*/ 9082876 w 11251034"/>
              <a:gd name="connsiteY13" fmla="*/ 1686523 h 6735530"/>
              <a:gd name="connsiteX14" fmla="*/ 10119565 w 11251034"/>
              <a:gd name="connsiteY14" fmla="*/ 1835235 h 6735530"/>
              <a:gd name="connsiteX15" fmla="*/ 9555132 w 11251034"/>
              <a:gd name="connsiteY15" fmla="*/ 2647318 h 6735530"/>
              <a:gd name="connsiteX16" fmla="*/ 8221939 w 11251034"/>
              <a:gd name="connsiteY16" fmla="*/ 3568785 h 6735530"/>
              <a:gd name="connsiteX17" fmla="*/ 10279339 w 11251034"/>
              <a:gd name="connsiteY17" fmla="*/ 4349835 h 6735530"/>
              <a:gd name="connsiteX18" fmla="*/ 11117539 w 11251034"/>
              <a:gd name="connsiteY18" fmla="*/ 5016585 h 6735530"/>
              <a:gd name="connsiteX19" fmla="*/ 11088042 w 11251034"/>
              <a:gd name="connsiteY19" fmla="*/ 5537695 h 6735530"/>
              <a:gd name="connsiteX20" fmla="*/ 9622114 w 11251034"/>
              <a:gd name="connsiteY20" fmla="*/ 5377613 h 6735530"/>
              <a:gd name="connsiteX21" fmla="*/ 7669489 w 11251034"/>
              <a:gd name="connsiteY21" fmla="*/ 4473660 h 6735530"/>
              <a:gd name="connsiteX22" fmla="*/ 6756625 w 11251034"/>
              <a:gd name="connsiteY22" fmla="*/ 4856810 h 6735530"/>
              <a:gd name="connsiteX23" fmla="*/ 6957879 w 11251034"/>
              <a:gd name="connsiteY23" fmla="*/ 6141457 h 6735530"/>
              <a:gd name="connsiteX24" fmla="*/ 6755089 w 11251034"/>
              <a:gd name="connsiteY24" fmla="*/ 6700974 h 6735530"/>
              <a:gd name="connsiteX25" fmla="*/ 6285599 w 11251034"/>
              <a:gd name="connsiteY25" fmla="*/ 5754619 h 6735530"/>
              <a:gd name="connsiteX26" fmla="*/ 5173939 w 11251034"/>
              <a:gd name="connsiteY26" fmla="*/ 4730835 h 6735530"/>
              <a:gd name="connsiteX27" fmla="*/ 3740273 w 11251034"/>
              <a:gd name="connsiteY27" fmla="*/ 5422473 h 6735530"/>
              <a:gd name="connsiteX28" fmla="*/ 2548112 w 11251034"/>
              <a:gd name="connsiteY28" fmla="*/ 6275421 h 6735530"/>
              <a:gd name="connsiteX29" fmla="*/ 1563964 w 11251034"/>
              <a:gd name="connsiteY29" fmla="*/ 6712035 h 6735530"/>
              <a:gd name="connsiteX30" fmla="*/ 2037449 w 11251034"/>
              <a:gd name="connsiteY30" fmla="*/ 5801629 h 6735530"/>
              <a:gd name="connsiteX31" fmla="*/ 3402289 w 11251034"/>
              <a:gd name="connsiteY31" fmla="*/ 4711785 h 6735530"/>
              <a:gd name="connsiteX32" fmla="*/ 2573614 w 11251034"/>
              <a:gd name="connsiteY32" fmla="*/ 4197435 h 6735530"/>
              <a:gd name="connsiteX33" fmla="*/ 754646 w 11251034"/>
              <a:gd name="connsiteY33" fmla="*/ 4805806 h 6735530"/>
              <a:gd name="connsiteX34" fmla="*/ 230464 w 11251034"/>
              <a:gd name="connsiteY34" fmla="*/ 4035510 h 6735530"/>
              <a:gd name="connsiteX35" fmla="*/ 1668739 w 11251034"/>
              <a:gd name="connsiteY35" fmla="*/ 3806910 h 6735530"/>
              <a:gd name="connsiteX36" fmla="*/ 2726014 w 11251034"/>
              <a:gd name="connsiteY36" fmla="*/ 3511635 h 6735530"/>
              <a:gd name="connsiteX37" fmla="*/ 351526 w 11251034"/>
              <a:gd name="connsiteY37" fmla="*/ 2910947 h 6735530"/>
              <a:gd name="connsiteX38" fmla="*/ 161024 w 11251034"/>
              <a:gd name="connsiteY38" fmla="*/ 1712026 h 6735530"/>
              <a:gd name="connsiteX39" fmla="*/ 1800553 w 11251034"/>
              <a:gd name="connsiteY39" fmla="*/ 2244810 h 6735530"/>
              <a:gd name="connsiteX0" fmla="*/ 1800553 w 11251034"/>
              <a:gd name="connsiteY0" fmla="*/ 2244810 h 6735530"/>
              <a:gd name="connsiteX1" fmla="*/ 3783289 w 11251034"/>
              <a:gd name="connsiteY1" fmla="*/ 2197185 h 6735530"/>
              <a:gd name="connsiteX2" fmla="*/ 3783289 w 11251034"/>
              <a:gd name="connsiteY2" fmla="*/ 2197185 h 6735530"/>
              <a:gd name="connsiteX3" fmla="*/ 3433936 w 11251034"/>
              <a:gd name="connsiteY3" fmla="*/ 1469598 h 6735530"/>
              <a:gd name="connsiteX4" fmla="*/ 2572385 w 11251034"/>
              <a:gd name="connsiteY4" fmla="*/ 242716 h 6735530"/>
              <a:gd name="connsiteX5" fmla="*/ 3489304 w 11251034"/>
              <a:gd name="connsiteY5" fmla="*/ 432910 h 6735530"/>
              <a:gd name="connsiteX6" fmla="*/ 4230964 w 11251034"/>
              <a:gd name="connsiteY6" fmla="*/ 1461609 h 6735530"/>
              <a:gd name="connsiteX7" fmla="*/ 5278714 w 11251034"/>
              <a:gd name="connsiteY7" fmla="*/ 2044785 h 6735530"/>
              <a:gd name="connsiteX8" fmla="*/ 5907364 w 11251034"/>
              <a:gd name="connsiteY8" fmla="*/ 1178010 h 6735530"/>
              <a:gd name="connsiteX9" fmla="*/ 5697814 w 11251034"/>
              <a:gd name="connsiteY9" fmla="*/ 82635 h 6735530"/>
              <a:gd name="connsiteX10" fmla="*/ 6859864 w 11251034"/>
              <a:gd name="connsiteY10" fmla="*/ 254085 h 6735530"/>
              <a:gd name="connsiteX11" fmla="*/ 6469339 w 11251034"/>
              <a:gd name="connsiteY11" fmla="*/ 1654260 h 6735530"/>
              <a:gd name="connsiteX12" fmla="*/ 7336114 w 11251034"/>
              <a:gd name="connsiteY12" fmla="*/ 2454360 h 6735530"/>
              <a:gd name="connsiteX13" fmla="*/ 9082876 w 11251034"/>
              <a:gd name="connsiteY13" fmla="*/ 1686523 h 6735530"/>
              <a:gd name="connsiteX14" fmla="*/ 10119565 w 11251034"/>
              <a:gd name="connsiteY14" fmla="*/ 1835235 h 6735530"/>
              <a:gd name="connsiteX15" fmla="*/ 9555132 w 11251034"/>
              <a:gd name="connsiteY15" fmla="*/ 2647318 h 6735530"/>
              <a:gd name="connsiteX16" fmla="*/ 8221939 w 11251034"/>
              <a:gd name="connsiteY16" fmla="*/ 3568785 h 6735530"/>
              <a:gd name="connsiteX17" fmla="*/ 10279339 w 11251034"/>
              <a:gd name="connsiteY17" fmla="*/ 4349835 h 6735530"/>
              <a:gd name="connsiteX18" fmla="*/ 11117539 w 11251034"/>
              <a:gd name="connsiteY18" fmla="*/ 5016585 h 6735530"/>
              <a:gd name="connsiteX19" fmla="*/ 11088042 w 11251034"/>
              <a:gd name="connsiteY19" fmla="*/ 5537695 h 6735530"/>
              <a:gd name="connsiteX20" fmla="*/ 9622114 w 11251034"/>
              <a:gd name="connsiteY20" fmla="*/ 5377613 h 6735530"/>
              <a:gd name="connsiteX21" fmla="*/ 7669489 w 11251034"/>
              <a:gd name="connsiteY21" fmla="*/ 4473660 h 6735530"/>
              <a:gd name="connsiteX22" fmla="*/ 6756625 w 11251034"/>
              <a:gd name="connsiteY22" fmla="*/ 4856810 h 6735530"/>
              <a:gd name="connsiteX23" fmla="*/ 6957879 w 11251034"/>
              <a:gd name="connsiteY23" fmla="*/ 6141457 h 6735530"/>
              <a:gd name="connsiteX24" fmla="*/ 6755089 w 11251034"/>
              <a:gd name="connsiteY24" fmla="*/ 6700974 h 6735530"/>
              <a:gd name="connsiteX25" fmla="*/ 6285599 w 11251034"/>
              <a:gd name="connsiteY25" fmla="*/ 5754619 h 6735530"/>
              <a:gd name="connsiteX26" fmla="*/ 5173939 w 11251034"/>
              <a:gd name="connsiteY26" fmla="*/ 4730835 h 6735530"/>
              <a:gd name="connsiteX27" fmla="*/ 3740273 w 11251034"/>
              <a:gd name="connsiteY27" fmla="*/ 5422473 h 6735530"/>
              <a:gd name="connsiteX28" fmla="*/ 2548112 w 11251034"/>
              <a:gd name="connsiteY28" fmla="*/ 6275421 h 6735530"/>
              <a:gd name="connsiteX29" fmla="*/ 1563964 w 11251034"/>
              <a:gd name="connsiteY29" fmla="*/ 6712035 h 6735530"/>
              <a:gd name="connsiteX30" fmla="*/ 2037449 w 11251034"/>
              <a:gd name="connsiteY30" fmla="*/ 5801629 h 6735530"/>
              <a:gd name="connsiteX31" fmla="*/ 3402289 w 11251034"/>
              <a:gd name="connsiteY31" fmla="*/ 4711785 h 6735530"/>
              <a:gd name="connsiteX32" fmla="*/ 2573614 w 11251034"/>
              <a:gd name="connsiteY32" fmla="*/ 4197435 h 6735530"/>
              <a:gd name="connsiteX33" fmla="*/ 754646 w 11251034"/>
              <a:gd name="connsiteY33" fmla="*/ 4805806 h 6735530"/>
              <a:gd name="connsiteX34" fmla="*/ 230464 w 11251034"/>
              <a:gd name="connsiteY34" fmla="*/ 4035510 h 6735530"/>
              <a:gd name="connsiteX35" fmla="*/ 1668739 w 11251034"/>
              <a:gd name="connsiteY35" fmla="*/ 3806910 h 6735530"/>
              <a:gd name="connsiteX36" fmla="*/ 2726014 w 11251034"/>
              <a:gd name="connsiteY36" fmla="*/ 3511635 h 6735530"/>
              <a:gd name="connsiteX37" fmla="*/ 351526 w 11251034"/>
              <a:gd name="connsiteY37" fmla="*/ 2910947 h 6735530"/>
              <a:gd name="connsiteX38" fmla="*/ 161024 w 11251034"/>
              <a:gd name="connsiteY38" fmla="*/ 1712026 h 6735530"/>
              <a:gd name="connsiteX39" fmla="*/ 1800553 w 11251034"/>
              <a:gd name="connsiteY39" fmla="*/ 2244810 h 6735530"/>
              <a:gd name="connsiteX0" fmla="*/ 1800553 w 11251034"/>
              <a:gd name="connsiteY0" fmla="*/ 2244810 h 6735530"/>
              <a:gd name="connsiteX1" fmla="*/ 3783289 w 11251034"/>
              <a:gd name="connsiteY1" fmla="*/ 2197185 h 6735530"/>
              <a:gd name="connsiteX2" fmla="*/ 3783289 w 11251034"/>
              <a:gd name="connsiteY2" fmla="*/ 2197185 h 6735530"/>
              <a:gd name="connsiteX3" fmla="*/ 3433936 w 11251034"/>
              <a:gd name="connsiteY3" fmla="*/ 1469598 h 6735530"/>
              <a:gd name="connsiteX4" fmla="*/ 2572385 w 11251034"/>
              <a:gd name="connsiteY4" fmla="*/ 242716 h 6735530"/>
              <a:gd name="connsiteX5" fmla="*/ 3489304 w 11251034"/>
              <a:gd name="connsiteY5" fmla="*/ 432910 h 6735530"/>
              <a:gd name="connsiteX6" fmla="*/ 4230964 w 11251034"/>
              <a:gd name="connsiteY6" fmla="*/ 1461609 h 6735530"/>
              <a:gd name="connsiteX7" fmla="*/ 5278714 w 11251034"/>
              <a:gd name="connsiteY7" fmla="*/ 2044785 h 6735530"/>
              <a:gd name="connsiteX8" fmla="*/ 5907364 w 11251034"/>
              <a:gd name="connsiteY8" fmla="*/ 1178010 h 6735530"/>
              <a:gd name="connsiteX9" fmla="*/ 5697814 w 11251034"/>
              <a:gd name="connsiteY9" fmla="*/ 82635 h 6735530"/>
              <a:gd name="connsiteX10" fmla="*/ 6859864 w 11251034"/>
              <a:gd name="connsiteY10" fmla="*/ 254085 h 6735530"/>
              <a:gd name="connsiteX11" fmla="*/ 6469339 w 11251034"/>
              <a:gd name="connsiteY11" fmla="*/ 1654260 h 6735530"/>
              <a:gd name="connsiteX12" fmla="*/ 7336114 w 11251034"/>
              <a:gd name="connsiteY12" fmla="*/ 2454360 h 6735530"/>
              <a:gd name="connsiteX13" fmla="*/ 9082876 w 11251034"/>
              <a:gd name="connsiteY13" fmla="*/ 1686523 h 6735530"/>
              <a:gd name="connsiteX14" fmla="*/ 10119565 w 11251034"/>
              <a:gd name="connsiteY14" fmla="*/ 1835235 h 6735530"/>
              <a:gd name="connsiteX15" fmla="*/ 9555132 w 11251034"/>
              <a:gd name="connsiteY15" fmla="*/ 2647318 h 6735530"/>
              <a:gd name="connsiteX16" fmla="*/ 8221939 w 11251034"/>
              <a:gd name="connsiteY16" fmla="*/ 3568785 h 6735530"/>
              <a:gd name="connsiteX17" fmla="*/ 10279339 w 11251034"/>
              <a:gd name="connsiteY17" fmla="*/ 4349835 h 6735530"/>
              <a:gd name="connsiteX18" fmla="*/ 11117539 w 11251034"/>
              <a:gd name="connsiteY18" fmla="*/ 5016585 h 6735530"/>
              <a:gd name="connsiteX19" fmla="*/ 11088042 w 11251034"/>
              <a:gd name="connsiteY19" fmla="*/ 5537695 h 6735530"/>
              <a:gd name="connsiteX20" fmla="*/ 9622114 w 11251034"/>
              <a:gd name="connsiteY20" fmla="*/ 5377613 h 6735530"/>
              <a:gd name="connsiteX21" fmla="*/ 7669489 w 11251034"/>
              <a:gd name="connsiteY21" fmla="*/ 4473660 h 6735530"/>
              <a:gd name="connsiteX22" fmla="*/ 6756625 w 11251034"/>
              <a:gd name="connsiteY22" fmla="*/ 4856810 h 6735530"/>
              <a:gd name="connsiteX23" fmla="*/ 6957879 w 11251034"/>
              <a:gd name="connsiteY23" fmla="*/ 6141457 h 6735530"/>
              <a:gd name="connsiteX24" fmla="*/ 6755089 w 11251034"/>
              <a:gd name="connsiteY24" fmla="*/ 6700974 h 6735530"/>
              <a:gd name="connsiteX25" fmla="*/ 6285599 w 11251034"/>
              <a:gd name="connsiteY25" fmla="*/ 5754619 h 6735530"/>
              <a:gd name="connsiteX26" fmla="*/ 5173939 w 11251034"/>
              <a:gd name="connsiteY26" fmla="*/ 4730835 h 6735530"/>
              <a:gd name="connsiteX27" fmla="*/ 3740273 w 11251034"/>
              <a:gd name="connsiteY27" fmla="*/ 5422473 h 6735530"/>
              <a:gd name="connsiteX28" fmla="*/ 2548112 w 11251034"/>
              <a:gd name="connsiteY28" fmla="*/ 6275421 h 6735530"/>
              <a:gd name="connsiteX29" fmla="*/ 1563964 w 11251034"/>
              <a:gd name="connsiteY29" fmla="*/ 6712035 h 6735530"/>
              <a:gd name="connsiteX30" fmla="*/ 2037449 w 11251034"/>
              <a:gd name="connsiteY30" fmla="*/ 5801629 h 6735530"/>
              <a:gd name="connsiteX31" fmla="*/ 3402289 w 11251034"/>
              <a:gd name="connsiteY31" fmla="*/ 4711785 h 6735530"/>
              <a:gd name="connsiteX32" fmla="*/ 2573614 w 11251034"/>
              <a:gd name="connsiteY32" fmla="*/ 4197435 h 6735530"/>
              <a:gd name="connsiteX33" fmla="*/ 754646 w 11251034"/>
              <a:gd name="connsiteY33" fmla="*/ 4805806 h 6735530"/>
              <a:gd name="connsiteX34" fmla="*/ 230464 w 11251034"/>
              <a:gd name="connsiteY34" fmla="*/ 4035510 h 6735530"/>
              <a:gd name="connsiteX35" fmla="*/ 1668739 w 11251034"/>
              <a:gd name="connsiteY35" fmla="*/ 3806910 h 6735530"/>
              <a:gd name="connsiteX36" fmla="*/ 2726014 w 11251034"/>
              <a:gd name="connsiteY36" fmla="*/ 3511635 h 6735530"/>
              <a:gd name="connsiteX37" fmla="*/ 351526 w 11251034"/>
              <a:gd name="connsiteY37" fmla="*/ 2910947 h 6735530"/>
              <a:gd name="connsiteX38" fmla="*/ 161024 w 11251034"/>
              <a:gd name="connsiteY38" fmla="*/ 1712026 h 6735530"/>
              <a:gd name="connsiteX39" fmla="*/ 1800553 w 11251034"/>
              <a:gd name="connsiteY39" fmla="*/ 2244810 h 6735530"/>
              <a:gd name="connsiteX0" fmla="*/ 1800553 w 11251034"/>
              <a:gd name="connsiteY0" fmla="*/ 2244810 h 6735530"/>
              <a:gd name="connsiteX1" fmla="*/ 3783289 w 11251034"/>
              <a:gd name="connsiteY1" fmla="*/ 2197185 h 6735530"/>
              <a:gd name="connsiteX2" fmla="*/ 3783289 w 11251034"/>
              <a:gd name="connsiteY2" fmla="*/ 2197185 h 6735530"/>
              <a:gd name="connsiteX3" fmla="*/ 3433936 w 11251034"/>
              <a:gd name="connsiteY3" fmla="*/ 1469598 h 6735530"/>
              <a:gd name="connsiteX4" fmla="*/ 2572385 w 11251034"/>
              <a:gd name="connsiteY4" fmla="*/ 242716 h 6735530"/>
              <a:gd name="connsiteX5" fmla="*/ 3489304 w 11251034"/>
              <a:gd name="connsiteY5" fmla="*/ 432910 h 6735530"/>
              <a:gd name="connsiteX6" fmla="*/ 4230964 w 11251034"/>
              <a:gd name="connsiteY6" fmla="*/ 1461609 h 6735530"/>
              <a:gd name="connsiteX7" fmla="*/ 5278714 w 11251034"/>
              <a:gd name="connsiteY7" fmla="*/ 2044785 h 6735530"/>
              <a:gd name="connsiteX8" fmla="*/ 5907364 w 11251034"/>
              <a:gd name="connsiteY8" fmla="*/ 1178010 h 6735530"/>
              <a:gd name="connsiteX9" fmla="*/ 5697814 w 11251034"/>
              <a:gd name="connsiteY9" fmla="*/ 82635 h 6735530"/>
              <a:gd name="connsiteX10" fmla="*/ 6859864 w 11251034"/>
              <a:gd name="connsiteY10" fmla="*/ 254085 h 6735530"/>
              <a:gd name="connsiteX11" fmla="*/ 6469339 w 11251034"/>
              <a:gd name="connsiteY11" fmla="*/ 1654260 h 6735530"/>
              <a:gd name="connsiteX12" fmla="*/ 7336114 w 11251034"/>
              <a:gd name="connsiteY12" fmla="*/ 2454360 h 6735530"/>
              <a:gd name="connsiteX13" fmla="*/ 9082876 w 11251034"/>
              <a:gd name="connsiteY13" fmla="*/ 1686523 h 6735530"/>
              <a:gd name="connsiteX14" fmla="*/ 10119565 w 11251034"/>
              <a:gd name="connsiteY14" fmla="*/ 1835235 h 6735530"/>
              <a:gd name="connsiteX15" fmla="*/ 9555132 w 11251034"/>
              <a:gd name="connsiteY15" fmla="*/ 2647318 h 6735530"/>
              <a:gd name="connsiteX16" fmla="*/ 8221939 w 11251034"/>
              <a:gd name="connsiteY16" fmla="*/ 3568785 h 6735530"/>
              <a:gd name="connsiteX17" fmla="*/ 10279339 w 11251034"/>
              <a:gd name="connsiteY17" fmla="*/ 4349835 h 6735530"/>
              <a:gd name="connsiteX18" fmla="*/ 11117539 w 11251034"/>
              <a:gd name="connsiteY18" fmla="*/ 5016585 h 6735530"/>
              <a:gd name="connsiteX19" fmla="*/ 11088042 w 11251034"/>
              <a:gd name="connsiteY19" fmla="*/ 5537695 h 6735530"/>
              <a:gd name="connsiteX20" fmla="*/ 9622114 w 11251034"/>
              <a:gd name="connsiteY20" fmla="*/ 5377613 h 6735530"/>
              <a:gd name="connsiteX21" fmla="*/ 7669489 w 11251034"/>
              <a:gd name="connsiteY21" fmla="*/ 4473660 h 6735530"/>
              <a:gd name="connsiteX22" fmla="*/ 6756625 w 11251034"/>
              <a:gd name="connsiteY22" fmla="*/ 4856810 h 6735530"/>
              <a:gd name="connsiteX23" fmla="*/ 6957879 w 11251034"/>
              <a:gd name="connsiteY23" fmla="*/ 6141457 h 6735530"/>
              <a:gd name="connsiteX24" fmla="*/ 6755089 w 11251034"/>
              <a:gd name="connsiteY24" fmla="*/ 6700974 h 6735530"/>
              <a:gd name="connsiteX25" fmla="*/ 6285599 w 11251034"/>
              <a:gd name="connsiteY25" fmla="*/ 5754619 h 6735530"/>
              <a:gd name="connsiteX26" fmla="*/ 5173939 w 11251034"/>
              <a:gd name="connsiteY26" fmla="*/ 4730835 h 6735530"/>
              <a:gd name="connsiteX27" fmla="*/ 3740273 w 11251034"/>
              <a:gd name="connsiteY27" fmla="*/ 5422473 h 6735530"/>
              <a:gd name="connsiteX28" fmla="*/ 2548112 w 11251034"/>
              <a:gd name="connsiteY28" fmla="*/ 6275421 h 6735530"/>
              <a:gd name="connsiteX29" fmla="*/ 1563964 w 11251034"/>
              <a:gd name="connsiteY29" fmla="*/ 6712035 h 6735530"/>
              <a:gd name="connsiteX30" fmla="*/ 2037449 w 11251034"/>
              <a:gd name="connsiteY30" fmla="*/ 5801629 h 6735530"/>
              <a:gd name="connsiteX31" fmla="*/ 3402289 w 11251034"/>
              <a:gd name="connsiteY31" fmla="*/ 4711785 h 6735530"/>
              <a:gd name="connsiteX32" fmla="*/ 2573614 w 11251034"/>
              <a:gd name="connsiteY32" fmla="*/ 4197435 h 6735530"/>
              <a:gd name="connsiteX33" fmla="*/ 754646 w 11251034"/>
              <a:gd name="connsiteY33" fmla="*/ 4805806 h 6735530"/>
              <a:gd name="connsiteX34" fmla="*/ 230464 w 11251034"/>
              <a:gd name="connsiteY34" fmla="*/ 4035510 h 6735530"/>
              <a:gd name="connsiteX35" fmla="*/ 1668739 w 11251034"/>
              <a:gd name="connsiteY35" fmla="*/ 3806910 h 6735530"/>
              <a:gd name="connsiteX36" fmla="*/ 2726014 w 11251034"/>
              <a:gd name="connsiteY36" fmla="*/ 3511635 h 6735530"/>
              <a:gd name="connsiteX37" fmla="*/ 351526 w 11251034"/>
              <a:gd name="connsiteY37" fmla="*/ 2910947 h 6735530"/>
              <a:gd name="connsiteX38" fmla="*/ 161024 w 11251034"/>
              <a:gd name="connsiteY38" fmla="*/ 1712026 h 6735530"/>
              <a:gd name="connsiteX39" fmla="*/ 1800553 w 11251034"/>
              <a:gd name="connsiteY39" fmla="*/ 2244810 h 6735530"/>
              <a:gd name="connsiteX0" fmla="*/ 1800553 w 11251034"/>
              <a:gd name="connsiteY0" fmla="*/ 2244810 h 6735530"/>
              <a:gd name="connsiteX1" fmla="*/ 3783289 w 11251034"/>
              <a:gd name="connsiteY1" fmla="*/ 2197185 h 6735530"/>
              <a:gd name="connsiteX2" fmla="*/ 3783289 w 11251034"/>
              <a:gd name="connsiteY2" fmla="*/ 2197185 h 6735530"/>
              <a:gd name="connsiteX3" fmla="*/ 3178298 w 11251034"/>
              <a:gd name="connsiteY3" fmla="*/ 1744902 h 6735530"/>
              <a:gd name="connsiteX4" fmla="*/ 2572385 w 11251034"/>
              <a:gd name="connsiteY4" fmla="*/ 242716 h 6735530"/>
              <a:gd name="connsiteX5" fmla="*/ 3489304 w 11251034"/>
              <a:gd name="connsiteY5" fmla="*/ 432910 h 6735530"/>
              <a:gd name="connsiteX6" fmla="*/ 4230964 w 11251034"/>
              <a:gd name="connsiteY6" fmla="*/ 1461609 h 6735530"/>
              <a:gd name="connsiteX7" fmla="*/ 5278714 w 11251034"/>
              <a:gd name="connsiteY7" fmla="*/ 2044785 h 6735530"/>
              <a:gd name="connsiteX8" fmla="*/ 5907364 w 11251034"/>
              <a:gd name="connsiteY8" fmla="*/ 1178010 h 6735530"/>
              <a:gd name="connsiteX9" fmla="*/ 5697814 w 11251034"/>
              <a:gd name="connsiteY9" fmla="*/ 82635 h 6735530"/>
              <a:gd name="connsiteX10" fmla="*/ 6859864 w 11251034"/>
              <a:gd name="connsiteY10" fmla="*/ 254085 h 6735530"/>
              <a:gd name="connsiteX11" fmla="*/ 6469339 w 11251034"/>
              <a:gd name="connsiteY11" fmla="*/ 1654260 h 6735530"/>
              <a:gd name="connsiteX12" fmla="*/ 7336114 w 11251034"/>
              <a:gd name="connsiteY12" fmla="*/ 2454360 h 6735530"/>
              <a:gd name="connsiteX13" fmla="*/ 9082876 w 11251034"/>
              <a:gd name="connsiteY13" fmla="*/ 1686523 h 6735530"/>
              <a:gd name="connsiteX14" fmla="*/ 10119565 w 11251034"/>
              <a:gd name="connsiteY14" fmla="*/ 1835235 h 6735530"/>
              <a:gd name="connsiteX15" fmla="*/ 9555132 w 11251034"/>
              <a:gd name="connsiteY15" fmla="*/ 2647318 h 6735530"/>
              <a:gd name="connsiteX16" fmla="*/ 8221939 w 11251034"/>
              <a:gd name="connsiteY16" fmla="*/ 3568785 h 6735530"/>
              <a:gd name="connsiteX17" fmla="*/ 10279339 w 11251034"/>
              <a:gd name="connsiteY17" fmla="*/ 4349835 h 6735530"/>
              <a:gd name="connsiteX18" fmla="*/ 11117539 w 11251034"/>
              <a:gd name="connsiteY18" fmla="*/ 5016585 h 6735530"/>
              <a:gd name="connsiteX19" fmla="*/ 11088042 w 11251034"/>
              <a:gd name="connsiteY19" fmla="*/ 5537695 h 6735530"/>
              <a:gd name="connsiteX20" fmla="*/ 9622114 w 11251034"/>
              <a:gd name="connsiteY20" fmla="*/ 5377613 h 6735530"/>
              <a:gd name="connsiteX21" fmla="*/ 7669489 w 11251034"/>
              <a:gd name="connsiteY21" fmla="*/ 4473660 h 6735530"/>
              <a:gd name="connsiteX22" fmla="*/ 6756625 w 11251034"/>
              <a:gd name="connsiteY22" fmla="*/ 4856810 h 6735530"/>
              <a:gd name="connsiteX23" fmla="*/ 6957879 w 11251034"/>
              <a:gd name="connsiteY23" fmla="*/ 6141457 h 6735530"/>
              <a:gd name="connsiteX24" fmla="*/ 6755089 w 11251034"/>
              <a:gd name="connsiteY24" fmla="*/ 6700974 h 6735530"/>
              <a:gd name="connsiteX25" fmla="*/ 6285599 w 11251034"/>
              <a:gd name="connsiteY25" fmla="*/ 5754619 h 6735530"/>
              <a:gd name="connsiteX26" fmla="*/ 5173939 w 11251034"/>
              <a:gd name="connsiteY26" fmla="*/ 4730835 h 6735530"/>
              <a:gd name="connsiteX27" fmla="*/ 3740273 w 11251034"/>
              <a:gd name="connsiteY27" fmla="*/ 5422473 h 6735530"/>
              <a:gd name="connsiteX28" fmla="*/ 2548112 w 11251034"/>
              <a:gd name="connsiteY28" fmla="*/ 6275421 h 6735530"/>
              <a:gd name="connsiteX29" fmla="*/ 1563964 w 11251034"/>
              <a:gd name="connsiteY29" fmla="*/ 6712035 h 6735530"/>
              <a:gd name="connsiteX30" fmla="*/ 2037449 w 11251034"/>
              <a:gd name="connsiteY30" fmla="*/ 5801629 h 6735530"/>
              <a:gd name="connsiteX31" fmla="*/ 3402289 w 11251034"/>
              <a:gd name="connsiteY31" fmla="*/ 4711785 h 6735530"/>
              <a:gd name="connsiteX32" fmla="*/ 2573614 w 11251034"/>
              <a:gd name="connsiteY32" fmla="*/ 4197435 h 6735530"/>
              <a:gd name="connsiteX33" fmla="*/ 754646 w 11251034"/>
              <a:gd name="connsiteY33" fmla="*/ 4805806 h 6735530"/>
              <a:gd name="connsiteX34" fmla="*/ 230464 w 11251034"/>
              <a:gd name="connsiteY34" fmla="*/ 4035510 h 6735530"/>
              <a:gd name="connsiteX35" fmla="*/ 1668739 w 11251034"/>
              <a:gd name="connsiteY35" fmla="*/ 3806910 h 6735530"/>
              <a:gd name="connsiteX36" fmla="*/ 2726014 w 11251034"/>
              <a:gd name="connsiteY36" fmla="*/ 3511635 h 6735530"/>
              <a:gd name="connsiteX37" fmla="*/ 351526 w 11251034"/>
              <a:gd name="connsiteY37" fmla="*/ 2910947 h 6735530"/>
              <a:gd name="connsiteX38" fmla="*/ 161024 w 11251034"/>
              <a:gd name="connsiteY38" fmla="*/ 1712026 h 6735530"/>
              <a:gd name="connsiteX39" fmla="*/ 1800553 w 11251034"/>
              <a:gd name="connsiteY39" fmla="*/ 2244810 h 6735530"/>
              <a:gd name="connsiteX0" fmla="*/ 1800553 w 11251034"/>
              <a:gd name="connsiteY0" fmla="*/ 2244810 h 6735530"/>
              <a:gd name="connsiteX1" fmla="*/ 3783289 w 11251034"/>
              <a:gd name="connsiteY1" fmla="*/ 2197185 h 6735530"/>
              <a:gd name="connsiteX2" fmla="*/ 3783289 w 11251034"/>
              <a:gd name="connsiteY2" fmla="*/ 2197185 h 6735530"/>
              <a:gd name="connsiteX3" fmla="*/ 3178298 w 11251034"/>
              <a:gd name="connsiteY3" fmla="*/ 1744902 h 6735530"/>
              <a:gd name="connsiteX4" fmla="*/ 2572385 w 11251034"/>
              <a:gd name="connsiteY4" fmla="*/ 242716 h 6735530"/>
              <a:gd name="connsiteX5" fmla="*/ 3489304 w 11251034"/>
              <a:gd name="connsiteY5" fmla="*/ 432910 h 6735530"/>
              <a:gd name="connsiteX6" fmla="*/ 4230964 w 11251034"/>
              <a:gd name="connsiteY6" fmla="*/ 1461609 h 6735530"/>
              <a:gd name="connsiteX7" fmla="*/ 5278714 w 11251034"/>
              <a:gd name="connsiteY7" fmla="*/ 2044785 h 6735530"/>
              <a:gd name="connsiteX8" fmla="*/ 5907364 w 11251034"/>
              <a:gd name="connsiteY8" fmla="*/ 1178010 h 6735530"/>
              <a:gd name="connsiteX9" fmla="*/ 5697814 w 11251034"/>
              <a:gd name="connsiteY9" fmla="*/ 82635 h 6735530"/>
              <a:gd name="connsiteX10" fmla="*/ 6859864 w 11251034"/>
              <a:gd name="connsiteY10" fmla="*/ 254085 h 6735530"/>
              <a:gd name="connsiteX11" fmla="*/ 6469339 w 11251034"/>
              <a:gd name="connsiteY11" fmla="*/ 1654260 h 6735530"/>
              <a:gd name="connsiteX12" fmla="*/ 7336114 w 11251034"/>
              <a:gd name="connsiteY12" fmla="*/ 2454360 h 6735530"/>
              <a:gd name="connsiteX13" fmla="*/ 9082876 w 11251034"/>
              <a:gd name="connsiteY13" fmla="*/ 1686523 h 6735530"/>
              <a:gd name="connsiteX14" fmla="*/ 10119565 w 11251034"/>
              <a:gd name="connsiteY14" fmla="*/ 1835235 h 6735530"/>
              <a:gd name="connsiteX15" fmla="*/ 9555132 w 11251034"/>
              <a:gd name="connsiteY15" fmla="*/ 2647318 h 6735530"/>
              <a:gd name="connsiteX16" fmla="*/ 8221939 w 11251034"/>
              <a:gd name="connsiteY16" fmla="*/ 3568785 h 6735530"/>
              <a:gd name="connsiteX17" fmla="*/ 10279339 w 11251034"/>
              <a:gd name="connsiteY17" fmla="*/ 4349835 h 6735530"/>
              <a:gd name="connsiteX18" fmla="*/ 11117539 w 11251034"/>
              <a:gd name="connsiteY18" fmla="*/ 5016585 h 6735530"/>
              <a:gd name="connsiteX19" fmla="*/ 11088042 w 11251034"/>
              <a:gd name="connsiteY19" fmla="*/ 5537695 h 6735530"/>
              <a:gd name="connsiteX20" fmla="*/ 9622114 w 11251034"/>
              <a:gd name="connsiteY20" fmla="*/ 5377613 h 6735530"/>
              <a:gd name="connsiteX21" fmla="*/ 7669489 w 11251034"/>
              <a:gd name="connsiteY21" fmla="*/ 4473660 h 6735530"/>
              <a:gd name="connsiteX22" fmla="*/ 6756625 w 11251034"/>
              <a:gd name="connsiteY22" fmla="*/ 4856810 h 6735530"/>
              <a:gd name="connsiteX23" fmla="*/ 6957879 w 11251034"/>
              <a:gd name="connsiteY23" fmla="*/ 6141457 h 6735530"/>
              <a:gd name="connsiteX24" fmla="*/ 6755089 w 11251034"/>
              <a:gd name="connsiteY24" fmla="*/ 6700974 h 6735530"/>
              <a:gd name="connsiteX25" fmla="*/ 6285599 w 11251034"/>
              <a:gd name="connsiteY25" fmla="*/ 5754619 h 6735530"/>
              <a:gd name="connsiteX26" fmla="*/ 5173939 w 11251034"/>
              <a:gd name="connsiteY26" fmla="*/ 4730835 h 6735530"/>
              <a:gd name="connsiteX27" fmla="*/ 3740273 w 11251034"/>
              <a:gd name="connsiteY27" fmla="*/ 5422473 h 6735530"/>
              <a:gd name="connsiteX28" fmla="*/ 2548112 w 11251034"/>
              <a:gd name="connsiteY28" fmla="*/ 6275421 h 6735530"/>
              <a:gd name="connsiteX29" fmla="*/ 1563964 w 11251034"/>
              <a:gd name="connsiteY29" fmla="*/ 6712035 h 6735530"/>
              <a:gd name="connsiteX30" fmla="*/ 2037449 w 11251034"/>
              <a:gd name="connsiteY30" fmla="*/ 5801629 h 6735530"/>
              <a:gd name="connsiteX31" fmla="*/ 3402289 w 11251034"/>
              <a:gd name="connsiteY31" fmla="*/ 4711785 h 6735530"/>
              <a:gd name="connsiteX32" fmla="*/ 2573614 w 11251034"/>
              <a:gd name="connsiteY32" fmla="*/ 4197435 h 6735530"/>
              <a:gd name="connsiteX33" fmla="*/ 754646 w 11251034"/>
              <a:gd name="connsiteY33" fmla="*/ 4805806 h 6735530"/>
              <a:gd name="connsiteX34" fmla="*/ 230464 w 11251034"/>
              <a:gd name="connsiteY34" fmla="*/ 4035510 h 6735530"/>
              <a:gd name="connsiteX35" fmla="*/ 1668739 w 11251034"/>
              <a:gd name="connsiteY35" fmla="*/ 3806910 h 6735530"/>
              <a:gd name="connsiteX36" fmla="*/ 2726014 w 11251034"/>
              <a:gd name="connsiteY36" fmla="*/ 3511635 h 6735530"/>
              <a:gd name="connsiteX37" fmla="*/ 351526 w 11251034"/>
              <a:gd name="connsiteY37" fmla="*/ 2910947 h 6735530"/>
              <a:gd name="connsiteX38" fmla="*/ 161024 w 11251034"/>
              <a:gd name="connsiteY38" fmla="*/ 1712026 h 6735530"/>
              <a:gd name="connsiteX39" fmla="*/ 1800553 w 11251034"/>
              <a:gd name="connsiteY39" fmla="*/ 2244810 h 6735530"/>
              <a:gd name="connsiteX0" fmla="*/ 1800553 w 11251034"/>
              <a:gd name="connsiteY0" fmla="*/ 2244810 h 6735530"/>
              <a:gd name="connsiteX1" fmla="*/ 3783289 w 11251034"/>
              <a:gd name="connsiteY1" fmla="*/ 2197185 h 6735530"/>
              <a:gd name="connsiteX2" fmla="*/ 3783289 w 11251034"/>
              <a:gd name="connsiteY2" fmla="*/ 2197185 h 6735530"/>
              <a:gd name="connsiteX3" fmla="*/ 3473266 w 11251034"/>
              <a:gd name="connsiteY3" fmla="*/ 1489263 h 6735530"/>
              <a:gd name="connsiteX4" fmla="*/ 2572385 w 11251034"/>
              <a:gd name="connsiteY4" fmla="*/ 242716 h 6735530"/>
              <a:gd name="connsiteX5" fmla="*/ 3489304 w 11251034"/>
              <a:gd name="connsiteY5" fmla="*/ 432910 h 6735530"/>
              <a:gd name="connsiteX6" fmla="*/ 4230964 w 11251034"/>
              <a:gd name="connsiteY6" fmla="*/ 1461609 h 6735530"/>
              <a:gd name="connsiteX7" fmla="*/ 5278714 w 11251034"/>
              <a:gd name="connsiteY7" fmla="*/ 2044785 h 6735530"/>
              <a:gd name="connsiteX8" fmla="*/ 5907364 w 11251034"/>
              <a:gd name="connsiteY8" fmla="*/ 1178010 h 6735530"/>
              <a:gd name="connsiteX9" fmla="*/ 5697814 w 11251034"/>
              <a:gd name="connsiteY9" fmla="*/ 82635 h 6735530"/>
              <a:gd name="connsiteX10" fmla="*/ 6859864 w 11251034"/>
              <a:gd name="connsiteY10" fmla="*/ 254085 h 6735530"/>
              <a:gd name="connsiteX11" fmla="*/ 6469339 w 11251034"/>
              <a:gd name="connsiteY11" fmla="*/ 1654260 h 6735530"/>
              <a:gd name="connsiteX12" fmla="*/ 7336114 w 11251034"/>
              <a:gd name="connsiteY12" fmla="*/ 2454360 h 6735530"/>
              <a:gd name="connsiteX13" fmla="*/ 9082876 w 11251034"/>
              <a:gd name="connsiteY13" fmla="*/ 1686523 h 6735530"/>
              <a:gd name="connsiteX14" fmla="*/ 10119565 w 11251034"/>
              <a:gd name="connsiteY14" fmla="*/ 1835235 h 6735530"/>
              <a:gd name="connsiteX15" fmla="*/ 9555132 w 11251034"/>
              <a:gd name="connsiteY15" fmla="*/ 2647318 h 6735530"/>
              <a:gd name="connsiteX16" fmla="*/ 8221939 w 11251034"/>
              <a:gd name="connsiteY16" fmla="*/ 3568785 h 6735530"/>
              <a:gd name="connsiteX17" fmla="*/ 10279339 w 11251034"/>
              <a:gd name="connsiteY17" fmla="*/ 4349835 h 6735530"/>
              <a:gd name="connsiteX18" fmla="*/ 11117539 w 11251034"/>
              <a:gd name="connsiteY18" fmla="*/ 5016585 h 6735530"/>
              <a:gd name="connsiteX19" fmla="*/ 11088042 w 11251034"/>
              <a:gd name="connsiteY19" fmla="*/ 5537695 h 6735530"/>
              <a:gd name="connsiteX20" fmla="*/ 9622114 w 11251034"/>
              <a:gd name="connsiteY20" fmla="*/ 5377613 h 6735530"/>
              <a:gd name="connsiteX21" fmla="*/ 7669489 w 11251034"/>
              <a:gd name="connsiteY21" fmla="*/ 4473660 h 6735530"/>
              <a:gd name="connsiteX22" fmla="*/ 6756625 w 11251034"/>
              <a:gd name="connsiteY22" fmla="*/ 4856810 h 6735530"/>
              <a:gd name="connsiteX23" fmla="*/ 6957879 w 11251034"/>
              <a:gd name="connsiteY23" fmla="*/ 6141457 h 6735530"/>
              <a:gd name="connsiteX24" fmla="*/ 6755089 w 11251034"/>
              <a:gd name="connsiteY24" fmla="*/ 6700974 h 6735530"/>
              <a:gd name="connsiteX25" fmla="*/ 6285599 w 11251034"/>
              <a:gd name="connsiteY25" fmla="*/ 5754619 h 6735530"/>
              <a:gd name="connsiteX26" fmla="*/ 5173939 w 11251034"/>
              <a:gd name="connsiteY26" fmla="*/ 4730835 h 6735530"/>
              <a:gd name="connsiteX27" fmla="*/ 3740273 w 11251034"/>
              <a:gd name="connsiteY27" fmla="*/ 5422473 h 6735530"/>
              <a:gd name="connsiteX28" fmla="*/ 2548112 w 11251034"/>
              <a:gd name="connsiteY28" fmla="*/ 6275421 h 6735530"/>
              <a:gd name="connsiteX29" fmla="*/ 1563964 w 11251034"/>
              <a:gd name="connsiteY29" fmla="*/ 6712035 h 6735530"/>
              <a:gd name="connsiteX30" fmla="*/ 2037449 w 11251034"/>
              <a:gd name="connsiteY30" fmla="*/ 5801629 h 6735530"/>
              <a:gd name="connsiteX31" fmla="*/ 3402289 w 11251034"/>
              <a:gd name="connsiteY31" fmla="*/ 4711785 h 6735530"/>
              <a:gd name="connsiteX32" fmla="*/ 2573614 w 11251034"/>
              <a:gd name="connsiteY32" fmla="*/ 4197435 h 6735530"/>
              <a:gd name="connsiteX33" fmla="*/ 754646 w 11251034"/>
              <a:gd name="connsiteY33" fmla="*/ 4805806 h 6735530"/>
              <a:gd name="connsiteX34" fmla="*/ 230464 w 11251034"/>
              <a:gd name="connsiteY34" fmla="*/ 4035510 h 6735530"/>
              <a:gd name="connsiteX35" fmla="*/ 1668739 w 11251034"/>
              <a:gd name="connsiteY35" fmla="*/ 3806910 h 6735530"/>
              <a:gd name="connsiteX36" fmla="*/ 2726014 w 11251034"/>
              <a:gd name="connsiteY36" fmla="*/ 3511635 h 6735530"/>
              <a:gd name="connsiteX37" fmla="*/ 351526 w 11251034"/>
              <a:gd name="connsiteY37" fmla="*/ 2910947 h 6735530"/>
              <a:gd name="connsiteX38" fmla="*/ 161024 w 11251034"/>
              <a:gd name="connsiteY38" fmla="*/ 1712026 h 6735530"/>
              <a:gd name="connsiteX39" fmla="*/ 1800553 w 11251034"/>
              <a:gd name="connsiteY39" fmla="*/ 2244810 h 6735530"/>
              <a:gd name="connsiteX0" fmla="*/ 1800553 w 11251034"/>
              <a:gd name="connsiteY0" fmla="*/ 2244810 h 6735530"/>
              <a:gd name="connsiteX1" fmla="*/ 3783289 w 11251034"/>
              <a:gd name="connsiteY1" fmla="*/ 2197185 h 6735530"/>
              <a:gd name="connsiteX2" fmla="*/ 3783289 w 11251034"/>
              <a:gd name="connsiteY2" fmla="*/ 2197185 h 6735530"/>
              <a:gd name="connsiteX3" fmla="*/ 3473266 w 11251034"/>
              <a:gd name="connsiteY3" fmla="*/ 1489263 h 6735530"/>
              <a:gd name="connsiteX4" fmla="*/ 2572385 w 11251034"/>
              <a:gd name="connsiteY4" fmla="*/ 242716 h 6735530"/>
              <a:gd name="connsiteX5" fmla="*/ 3489304 w 11251034"/>
              <a:gd name="connsiteY5" fmla="*/ 432910 h 6735530"/>
              <a:gd name="connsiteX6" fmla="*/ 4230964 w 11251034"/>
              <a:gd name="connsiteY6" fmla="*/ 1461609 h 6735530"/>
              <a:gd name="connsiteX7" fmla="*/ 5278714 w 11251034"/>
              <a:gd name="connsiteY7" fmla="*/ 2044785 h 6735530"/>
              <a:gd name="connsiteX8" fmla="*/ 5907364 w 11251034"/>
              <a:gd name="connsiteY8" fmla="*/ 1178010 h 6735530"/>
              <a:gd name="connsiteX9" fmla="*/ 5697814 w 11251034"/>
              <a:gd name="connsiteY9" fmla="*/ 82635 h 6735530"/>
              <a:gd name="connsiteX10" fmla="*/ 6859864 w 11251034"/>
              <a:gd name="connsiteY10" fmla="*/ 254085 h 6735530"/>
              <a:gd name="connsiteX11" fmla="*/ 6469339 w 11251034"/>
              <a:gd name="connsiteY11" fmla="*/ 1654260 h 6735530"/>
              <a:gd name="connsiteX12" fmla="*/ 7336114 w 11251034"/>
              <a:gd name="connsiteY12" fmla="*/ 2454360 h 6735530"/>
              <a:gd name="connsiteX13" fmla="*/ 9082876 w 11251034"/>
              <a:gd name="connsiteY13" fmla="*/ 1686523 h 6735530"/>
              <a:gd name="connsiteX14" fmla="*/ 10119565 w 11251034"/>
              <a:gd name="connsiteY14" fmla="*/ 1835235 h 6735530"/>
              <a:gd name="connsiteX15" fmla="*/ 9555132 w 11251034"/>
              <a:gd name="connsiteY15" fmla="*/ 2647318 h 6735530"/>
              <a:gd name="connsiteX16" fmla="*/ 8221939 w 11251034"/>
              <a:gd name="connsiteY16" fmla="*/ 3568785 h 6735530"/>
              <a:gd name="connsiteX17" fmla="*/ 10279339 w 11251034"/>
              <a:gd name="connsiteY17" fmla="*/ 4349835 h 6735530"/>
              <a:gd name="connsiteX18" fmla="*/ 11117539 w 11251034"/>
              <a:gd name="connsiteY18" fmla="*/ 5016585 h 6735530"/>
              <a:gd name="connsiteX19" fmla="*/ 11088042 w 11251034"/>
              <a:gd name="connsiteY19" fmla="*/ 5537695 h 6735530"/>
              <a:gd name="connsiteX20" fmla="*/ 9622114 w 11251034"/>
              <a:gd name="connsiteY20" fmla="*/ 5377613 h 6735530"/>
              <a:gd name="connsiteX21" fmla="*/ 7669489 w 11251034"/>
              <a:gd name="connsiteY21" fmla="*/ 4473660 h 6735530"/>
              <a:gd name="connsiteX22" fmla="*/ 6756625 w 11251034"/>
              <a:gd name="connsiteY22" fmla="*/ 4856810 h 6735530"/>
              <a:gd name="connsiteX23" fmla="*/ 6957879 w 11251034"/>
              <a:gd name="connsiteY23" fmla="*/ 6141457 h 6735530"/>
              <a:gd name="connsiteX24" fmla="*/ 6755089 w 11251034"/>
              <a:gd name="connsiteY24" fmla="*/ 6700974 h 6735530"/>
              <a:gd name="connsiteX25" fmla="*/ 6285599 w 11251034"/>
              <a:gd name="connsiteY25" fmla="*/ 5754619 h 6735530"/>
              <a:gd name="connsiteX26" fmla="*/ 5173939 w 11251034"/>
              <a:gd name="connsiteY26" fmla="*/ 4730835 h 6735530"/>
              <a:gd name="connsiteX27" fmla="*/ 3740273 w 11251034"/>
              <a:gd name="connsiteY27" fmla="*/ 5422473 h 6735530"/>
              <a:gd name="connsiteX28" fmla="*/ 2548112 w 11251034"/>
              <a:gd name="connsiteY28" fmla="*/ 6275421 h 6735530"/>
              <a:gd name="connsiteX29" fmla="*/ 1563964 w 11251034"/>
              <a:gd name="connsiteY29" fmla="*/ 6712035 h 6735530"/>
              <a:gd name="connsiteX30" fmla="*/ 2037449 w 11251034"/>
              <a:gd name="connsiteY30" fmla="*/ 5801629 h 6735530"/>
              <a:gd name="connsiteX31" fmla="*/ 3402289 w 11251034"/>
              <a:gd name="connsiteY31" fmla="*/ 4711785 h 6735530"/>
              <a:gd name="connsiteX32" fmla="*/ 2573614 w 11251034"/>
              <a:gd name="connsiteY32" fmla="*/ 4197435 h 6735530"/>
              <a:gd name="connsiteX33" fmla="*/ 754646 w 11251034"/>
              <a:gd name="connsiteY33" fmla="*/ 4805806 h 6735530"/>
              <a:gd name="connsiteX34" fmla="*/ 230464 w 11251034"/>
              <a:gd name="connsiteY34" fmla="*/ 4035510 h 6735530"/>
              <a:gd name="connsiteX35" fmla="*/ 1668739 w 11251034"/>
              <a:gd name="connsiteY35" fmla="*/ 3806910 h 6735530"/>
              <a:gd name="connsiteX36" fmla="*/ 2726014 w 11251034"/>
              <a:gd name="connsiteY36" fmla="*/ 3511635 h 6735530"/>
              <a:gd name="connsiteX37" fmla="*/ 351526 w 11251034"/>
              <a:gd name="connsiteY37" fmla="*/ 2910947 h 6735530"/>
              <a:gd name="connsiteX38" fmla="*/ 161024 w 11251034"/>
              <a:gd name="connsiteY38" fmla="*/ 1712026 h 6735530"/>
              <a:gd name="connsiteX39" fmla="*/ 1800553 w 11251034"/>
              <a:gd name="connsiteY39" fmla="*/ 2244810 h 6735530"/>
              <a:gd name="connsiteX0" fmla="*/ 1800553 w 11251034"/>
              <a:gd name="connsiteY0" fmla="*/ 2244810 h 6735530"/>
              <a:gd name="connsiteX1" fmla="*/ 3783289 w 11251034"/>
              <a:gd name="connsiteY1" fmla="*/ 2197185 h 6735530"/>
              <a:gd name="connsiteX2" fmla="*/ 3783289 w 11251034"/>
              <a:gd name="connsiteY2" fmla="*/ 2197185 h 6735530"/>
              <a:gd name="connsiteX3" fmla="*/ 3473266 w 11251034"/>
              <a:gd name="connsiteY3" fmla="*/ 1489263 h 6735530"/>
              <a:gd name="connsiteX4" fmla="*/ 2572385 w 11251034"/>
              <a:gd name="connsiteY4" fmla="*/ 242716 h 6735530"/>
              <a:gd name="connsiteX5" fmla="*/ 3489304 w 11251034"/>
              <a:gd name="connsiteY5" fmla="*/ 432910 h 6735530"/>
              <a:gd name="connsiteX6" fmla="*/ 4230964 w 11251034"/>
              <a:gd name="connsiteY6" fmla="*/ 1461609 h 6735530"/>
              <a:gd name="connsiteX7" fmla="*/ 5278714 w 11251034"/>
              <a:gd name="connsiteY7" fmla="*/ 2044785 h 6735530"/>
              <a:gd name="connsiteX8" fmla="*/ 5907364 w 11251034"/>
              <a:gd name="connsiteY8" fmla="*/ 1178010 h 6735530"/>
              <a:gd name="connsiteX9" fmla="*/ 5697814 w 11251034"/>
              <a:gd name="connsiteY9" fmla="*/ 82635 h 6735530"/>
              <a:gd name="connsiteX10" fmla="*/ 6859864 w 11251034"/>
              <a:gd name="connsiteY10" fmla="*/ 254085 h 6735530"/>
              <a:gd name="connsiteX11" fmla="*/ 6469339 w 11251034"/>
              <a:gd name="connsiteY11" fmla="*/ 1654260 h 6735530"/>
              <a:gd name="connsiteX12" fmla="*/ 7336114 w 11251034"/>
              <a:gd name="connsiteY12" fmla="*/ 2454360 h 6735530"/>
              <a:gd name="connsiteX13" fmla="*/ 9082876 w 11251034"/>
              <a:gd name="connsiteY13" fmla="*/ 1686523 h 6735530"/>
              <a:gd name="connsiteX14" fmla="*/ 10119565 w 11251034"/>
              <a:gd name="connsiteY14" fmla="*/ 1835235 h 6735530"/>
              <a:gd name="connsiteX15" fmla="*/ 9555132 w 11251034"/>
              <a:gd name="connsiteY15" fmla="*/ 2647318 h 6735530"/>
              <a:gd name="connsiteX16" fmla="*/ 8221939 w 11251034"/>
              <a:gd name="connsiteY16" fmla="*/ 3568785 h 6735530"/>
              <a:gd name="connsiteX17" fmla="*/ 10279339 w 11251034"/>
              <a:gd name="connsiteY17" fmla="*/ 4349835 h 6735530"/>
              <a:gd name="connsiteX18" fmla="*/ 11117539 w 11251034"/>
              <a:gd name="connsiteY18" fmla="*/ 5016585 h 6735530"/>
              <a:gd name="connsiteX19" fmla="*/ 11088042 w 11251034"/>
              <a:gd name="connsiteY19" fmla="*/ 5537695 h 6735530"/>
              <a:gd name="connsiteX20" fmla="*/ 9622114 w 11251034"/>
              <a:gd name="connsiteY20" fmla="*/ 5377613 h 6735530"/>
              <a:gd name="connsiteX21" fmla="*/ 7669489 w 11251034"/>
              <a:gd name="connsiteY21" fmla="*/ 4473660 h 6735530"/>
              <a:gd name="connsiteX22" fmla="*/ 6756625 w 11251034"/>
              <a:gd name="connsiteY22" fmla="*/ 4856810 h 6735530"/>
              <a:gd name="connsiteX23" fmla="*/ 6957879 w 11251034"/>
              <a:gd name="connsiteY23" fmla="*/ 6141457 h 6735530"/>
              <a:gd name="connsiteX24" fmla="*/ 6755089 w 11251034"/>
              <a:gd name="connsiteY24" fmla="*/ 6700974 h 6735530"/>
              <a:gd name="connsiteX25" fmla="*/ 6285599 w 11251034"/>
              <a:gd name="connsiteY25" fmla="*/ 5754619 h 6735530"/>
              <a:gd name="connsiteX26" fmla="*/ 5173939 w 11251034"/>
              <a:gd name="connsiteY26" fmla="*/ 4730835 h 6735530"/>
              <a:gd name="connsiteX27" fmla="*/ 3740273 w 11251034"/>
              <a:gd name="connsiteY27" fmla="*/ 5422473 h 6735530"/>
              <a:gd name="connsiteX28" fmla="*/ 2548112 w 11251034"/>
              <a:gd name="connsiteY28" fmla="*/ 6275421 h 6735530"/>
              <a:gd name="connsiteX29" fmla="*/ 1563964 w 11251034"/>
              <a:gd name="connsiteY29" fmla="*/ 6712035 h 6735530"/>
              <a:gd name="connsiteX30" fmla="*/ 2037449 w 11251034"/>
              <a:gd name="connsiteY30" fmla="*/ 5801629 h 6735530"/>
              <a:gd name="connsiteX31" fmla="*/ 3402289 w 11251034"/>
              <a:gd name="connsiteY31" fmla="*/ 4711785 h 6735530"/>
              <a:gd name="connsiteX32" fmla="*/ 2573614 w 11251034"/>
              <a:gd name="connsiteY32" fmla="*/ 4197435 h 6735530"/>
              <a:gd name="connsiteX33" fmla="*/ 754646 w 11251034"/>
              <a:gd name="connsiteY33" fmla="*/ 4805806 h 6735530"/>
              <a:gd name="connsiteX34" fmla="*/ 230464 w 11251034"/>
              <a:gd name="connsiteY34" fmla="*/ 4035510 h 6735530"/>
              <a:gd name="connsiteX35" fmla="*/ 1668739 w 11251034"/>
              <a:gd name="connsiteY35" fmla="*/ 3806910 h 6735530"/>
              <a:gd name="connsiteX36" fmla="*/ 2726014 w 11251034"/>
              <a:gd name="connsiteY36" fmla="*/ 3511635 h 6735530"/>
              <a:gd name="connsiteX37" fmla="*/ 351526 w 11251034"/>
              <a:gd name="connsiteY37" fmla="*/ 2910947 h 6735530"/>
              <a:gd name="connsiteX38" fmla="*/ 161024 w 11251034"/>
              <a:gd name="connsiteY38" fmla="*/ 1712026 h 6735530"/>
              <a:gd name="connsiteX39" fmla="*/ 1800553 w 11251034"/>
              <a:gd name="connsiteY39" fmla="*/ 2244810 h 6735530"/>
              <a:gd name="connsiteX0" fmla="*/ 1800553 w 11251034"/>
              <a:gd name="connsiteY0" fmla="*/ 2324741 h 6815461"/>
              <a:gd name="connsiteX1" fmla="*/ 3783289 w 11251034"/>
              <a:gd name="connsiteY1" fmla="*/ 2277116 h 6815461"/>
              <a:gd name="connsiteX2" fmla="*/ 3783289 w 11251034"/>
              <a:gd name="connsiteY2" fmla="*/ 2277116 h 6815461"/>
              <a:gd name="connsiteX3" fmla="*/ 3473266 w 11251034"/>
              <a:gd name="connsiteY3" fmla="*/ 1569194 h 6815461"/>
              <a:gd name="connsiteX4" fmla="*/ 2572385 w 11251034"/>
              <a:gd name="connsiteY4" fmla="*/ 322647 h 6815461"/>
              <a:gd name="connsiteX5" fmla="*/ 3489304 w 11251034"/>
              <a:gd name="connsiteY5" fmla="*/ 512841 h 6815461"/>
              <a:gd name="connsiteX6" fmla="*/ 4230964 w 11251034"/>
              <a:gd name="connsiteY6" fmla="*/ 1541540 h 6815461"/>
              <a:gd name="connsiteX7" fmla="*/ 5278714 w 11251034"/>
              <a:gd name="connsiteY7" fmla="*/ 2124716 h 6815461"/>
              <a:gd name="connsiteX8" fmla="*/ 5907364 w 11251034"/>
              <a:gd name="connsiteY8" fmla="*/ 1257941 h 6815461"/>
              <a:gd name="connsiteX9" fmla="*/ 5697814 w 11251034"/>
              <a:gd name="connsiteY9" fmla="*/ 162566 h 6815461"/>
              <a:gd name="connsiteX10" fmla="*/ 6859864 w 11251034"/>
              <a:gd name="connsiteY10" fmla="*/ 334016 h 6815461"/>
              <a:gd name="connsiteX11" fmla="*/ 6469339 w 11251034"/>
              <a:gd name="connsiteY11" fmla="*/ 1734191 h 6815461"/>
              <a:gd name="connsiteX12" fmla="*/ 7336114 w 11251034"/>
              <a:gd name="connsiteY12" fmla="*/ 2534291 h 6815461"/>
              <a:gd name="connsiteX13" fmla="*/ 9082876 w 11251034"/>
              <a:gd name="connsiteY13" fmla="*/ 1766454 h 6815461"/>
              <a:gd name="connsiteX14" fmla="*/ 10119565 w 11251034"/>
              <a:gd name="connsiteY14" fmla="*/ 1915166 h 6815461"/>
              <a:gd name="connsiteX15" fmla="*/ 9555132 w 11251034"/>
              <a:gd name="connsiteY15" fmla="*/ 2727249 h 6815461"/>
              <a:gd name="connsiteX16" fmla="*/ 8221939 w 11251034"/>
              <a:gd name="connsiteY16" fmla="*/ 3648716 h 6815461"/>
              <a:gd name="connsiteX17" fmla="*/ 10279339 w 11251034"/>
              <a:gd name="connsiteY17" fmla="*/ 4429766 h 6815461"/>
              <a:gd name="connsiteX18" fmla="*/ 11117539 w 11251034"/>
              <a:gd name="connsiteY18" fmla="*/ 5096516 h 6815461"/>
              <a:gd name="connsiteX19" fmla="*/ 11088042 w 11251034"/>
              <a:gd name="connsiteY19" fmla="*/ 5617626 h 6815461"/>
              <a:gd name="connsiteX20" fmla="*/ 9622114 w 11251034"/>
              <a:gd name="connsiteY20" fmla="*/ 5457544 h 6815461"/>
              <a:gd name="connsiteX21" fmla="*/ 7669489 w 11251034"/>
              <a:gd name="connsiteY21" fmla="*/ 4553591 h 6815461"/>
              <a:gd name="connsiteX22" fmla="*/ 6756625 w 11251034"/>
              <a:gd name="connsiteY22" fmla="*/ 4936741 h 6815461"/>
              <a:gd name="connsiteX23" fmla="*/ 6957879 w 11251034"/>
              <a:gd name="connsiteY23" fmla="*/ 6221388 h 6815461"/>
              <a:gd name="connsiteX24" fmla="*/ 6755089 w 11251034"/>
              <a:gd name="connsiteY24" fmla="*/ 6780905 h 6815461"/>
              <a:gd name="connsiteX25" fmla="*/ 6285599 w 11251034"/>
              <a:gd name="connsiteY25" fmla="*/ 5834550 h 6815461"/>
              <a:gd name="connsiteX26" fmla="*/ 5173939 w 11251034"/>
              <a:gd name="connsiteY26" fmla="*/ 4810766 h 6815461"/>
              <a:gd name="connsiteX27" fmla="*/ 3740273 w 11251034"/>
              <a:gd name="connsiteY27" fmla="*/ 5502404 h 6815461"/>
              <a:gd name="connsiteX28" fmla="*/ 2548112 w 11251034"/>
              <a:gd name="connsiteY28" fmla="*/ 6355352 h 6815461"/>
              <a:gd name="connsiteX29" fmla="*/ 1563964 w 11251034"/>
              <a:gd name="connsiteY29" fmla="*/ 6791966 h 6815461"/>
              <a:gd name="connsiteX30" fmla="*/ 2037449 w 11251034"/>
              <a:gd name="connsiteY30" fmla="*/ 5881560 h 6815461"/>
              <a:gd name="connsiteX31" fmla="*/ 3402289 w 11251034"/>
              <a:gd name="connsiteY31" fmla="*/ 4791716 h 6815461"/>
              <a:gd name="connsiteX32" fmla="*/ 2573614 w 11251034"/>
              <a:gd name="connsiteY32" fmla="*/ 4277366 h 6815461"/>
              <a:gd name="connsiteX33" fmla="*/ 754646 w 11251034"/>
              <a:gd name="connsiteY33" fmla="*/ 4885737 h 6815461"/>
              <a:gd name="connsiteX34" fmla="*/ 230464 w 11251034"/>
              <a:gd name="connsiteY34" fmla="*/ 4115441 h 6815461"/>
              <a:gd name="connsiteX35" fmla="*/ 1668739 w 11251034"/>
              <a:gd name="connsiteY35" fmla="*/ 3886841 h 6815461"/>
              <a:gd name="connsiteX36" fmla="*/ 2726014 w 11251034"/>
              <a:gd name="connsiteY36" fmla="*/ 3591566 h 6815461"/>
              <a:gd name="connsiteX37" fmla="*/ 351526 w 11251034"/>
              <a:gd name="connsiteY37" fmla="*/ 2990878 h 6815461"/>
              <a:gd name="connsiteX38" fmla="*/ 161024 w 11251034"/>
              <a:gd name="connsiteY38" fmla="*/ 1791957 h 6815461"/>
              <a:gd name="connsiteX39" fmla="*/ 1800553 w 11251034"/>
              <a:gd name="connsiteY39" fmla="*/ 2324741 h 6815461"/>
              <a:gd name="connsiteX0" fmla="*/ 1800553 w 11251034"/>
              <a:gd name="connsiteY0" fmla="*/ 2324741 h 6815461"/>
              <a:gd name="connsiteX1" fmla="*/ 3783289 w 11251034"/>
              <a:gd name="connsiteY1" fmla="*/ 2277116 h 6815461"/>
              <a:gd name="connsiteX2" fmla="*/ 2632914 w 11251034"/>
              <a:gd name="connsiteY2" fmla="*/ 1687180 h 6815461"/>
              <a:gd name="connsiteX3" fmla="*/ 3473266 w 11251034"/>
              <a:gd name="connsiteY3" fmla="*/ 1569194 h 6815461"/>
              <a:gd name="connsiteX4" fmla="*/ 2572385 w 11251034"/>
              <a:gd name="connsiteY4" fmla="*/ 322647 h 6815461"/>
              <a:gd name="connsiteX5" fmla="*/ 3489304 w 11251034"/>
              <a:gd name="connsiteY5" fmla="*/ 512841 h 6815461"/>
              <a:gd name="connsiteX6" fmla="*/ 4230964 w 11251034"/>
              <a:gd name="connsiteY6" fmla="*/ 1541540 h 6815461"/>
              <a:gd name="connsiteX7" fmla="*/ 5278714 w 11251034"/>
              <a:gd name="connsiteY7" fmla="*/ 2124716 h 6815461"/>
              <a:gd name="connsiteX8" fmla="*/ 5907364 w 11251034"/>
              <a:gd name="connsiteY8" fmla="*/ 1257941 h 6815461"/>
              <a:gd name="connsiteX9" fmla="*/ 5697814 w 11251034"/>
              <a:gd name="connsiteY9" fmla="*/ 162566 h 6815461"/>
              <a:gd name="connsiteX10" fmla="*/ 6859864 w 11251034"/>
              <a:gd name="connsiteY10" fmla="*/ 334016 h 6815461"/>
              <a:gd name="connsiteX11" fmla="*/ 6469339 w 11251034"/>
              <a:gd name="connsiteY11" fmla="*/ 1734191 h 6815461"/>
              <a:gd name="connsiteX12" fmla="*/ 7336114 w 11251034"/>
              <a:gd name="connsiteY12" fmla="*/ 2534291 h 6815461"/>
              <a:gd name="connsiteX13" fmla="*/ 9082876 w 11251034"/>
              <a:gd name="connsiteY13" fmla="*/ 1766454 h 6815461"/>
              <a:gd name="connsiteX14" fmla="*/ 10119565 w 11251034"/>
              <a:gd name="connsiteY14" fmla="*/ 1915166 h 6815461"/>
              <a:gd name="connsiteX15" fmla="*/ 9555132 w 11251034"/>
              <a:gd name="connsiteY15" fmla="*/ 2727249 h 6815461"/>
              <a:gd name="connsiteX16" fmla="*/ 8221939 w 11251034"/>
              <a:gd name="connsiteY16" fmla="*/ 3648716 h 6815461"/>
              <a:gd name="connsiteX17" fmla="*/ 10279339 w 11251034"/>
              <a:gd name="connsiteY17" fmla="*/ 4429766 h 6815461"/>
              <a:gd name="connsiteX18" fmla="*/ 11117539 w 11251034"/>
              <a:gd name="connsiteY18" fmla="*/ 5096516 h 6815461"/>
              <a:gd name="connsiteX19" fmla="*/ 11088042 w 11251034"/>
              <a:gd name="connsiteY19" fmla="*/ 5617626 h 6815461"/>
              <a:gd name="connsiteX20" fmla="*/ 9622114 w 11251034"/>
              <a:gd name="connsiteY20" fmla="*/ 5457544 h 6815461"/>
              <a:gd name="connsiteX21" fmla="*/ 7669489 w 11251034"/>
              <a:gd name="connsiteY21" fmla="*/ 4553591 h 6815461"/>
              <a:gd name="connsiteX22" fmla="*/ 6756625 w 11251034"/>
              <a:gd name="connsiteY22" fmla="*/ 4936741 h 6815461"/>
              <a:gd name="connsiteX23" fmla="*/ 6957879 w 11251034"/>
              <a:gd name="connsiteY23" fmla="*/ 6221388 h 6815461"/>
              <a:gd name="connsiteX24" fmla="*/ 6755089 w 11251034"/>
              <a:gd name="connsiteY24" fmla="*/ 6780905 h 6815461"/>
              <a:gd name="connsiteX25" fmla="*/ 6285599 w 11251034"/>
              <a:gd name="connsiteY25" fmla="*/ 5834550 h 6815461"/>
              <a:gd name="connsiteX26" fmla="*/ 5173939 w 11251034"/>
              <a:gd name="connsiteY26" fmla="*/ 4810766 h 6815461"/>
              <a:gd name="connsiteX27" fmla="*/ 3740273 w 11251034"/>
              <a:gd name="connsiteY27" fmla="*/ 5502404 h 6815461"/>
              <a:gd name="connsiteX28" fmla="*/ 2548112 w 11251034"/>
              <a:gd name="connsiteY28" fmla="*/ 6355352 h 6815461"/>
              <a:gd name="connsiteX29" fmla="*/ 1563964 w 11251034"/>
              <a:gd name="connsiteY29" fmla="*/ 6791966 h 6815461"/>
              <a:gd name="connsiteX30" fmla="*/ 2037449 w 11251034"/>
              <a:gd name="connsiteY30" fmla="*/ 5881560 h 6815461"/>
              <a:gd name="connsiteX31" fmla="*/ 3402289 w 11251034"/>
              <a:gd name="connsiteY31" fmla="*/ 4791716 h 6815461"/>
              <a:gd name="connsiteX32" fmla="*/ 2573614 w 11251034"/>
              <a:gd name="connsiteY32" fmla="*/ 4277366 h 6815461"/>
              <a:gd name="connsiteX33" fmla="*/ 754646 w 11251034"/>
              <a:gd name="connsiteY33" fmla="*/ 4885737 h 6815461"/>
              <a:gd name="connsiteX34" fmla="*/ 230464 w 11251034"/>
              <a:gd name="connsiteY34" fmla="*/ 4115441 h 6815461"/>
              <a:gd name="connsiteX35" fmla="*/ 1668739 w 11251034"/>
              <a:gd name="connsiteY35" fmla="*/ 3886841 h 6815461"/>
              <a:gd name="connsiteX36" fmla="*/ 2726014 w 11251034"/>
              <a:gd name="connsiteY36" fmla="*/ 3591566 h 6815461"/>
              <a:gd name="connsiteX37" fmla="*/ 351526 w 11251034"/>
              <a:gd name="connsiteY37" fmla="*/ 2990878 h 6815461"/>
              <a:gd name="connsiteX38" fmla="*/ 161024 w 11251034"/>
              <a:gd name="connsiteY38" fmla="*/ 1791957 h 6815461"/>
              <a:gd name="connsiteX39" fmla="*/ 1800553 w 11251034"/>
              <a:gd name="connsiteY39" fmla="*/ 2324741 h 6815461"/>
              <a:gd name="connsiteX0" fmla="*/ 1800553 w 11251034"/>
              <a:gd name="connsiteY0" fmla="*/ 2324741 h 6815461"/>
              <a:gd name="connsiteX1" fmla="*/ 3783289 w 11251034"/>
              <a:gd name="connsiteY1" fmla="*/ 2277116 h 6815461"/>
              <a:gd name="connsiteX2" fmla="*/ 3802953 w 11251034"/>
              <a:gd name="connsiteY2" fmla="*/ 2336109 h 6815461"/>
              <a:gd name="connsiteX3" fmla="*/ 3473266 w 11251034"/>
              <a:gd name="connsiteY3" fmla="*/ 1569194 h 6815461"/>
              <a:gd name="connsiteX4" fmla="*/ 2572385 w 11251034"/>
              <a:gd name="connsiteY4" fmla="*/ 322647 h 6815461"/>
              <a:gd name="connsiteX5" fmla="*/ 3489304 w 11251034"/>
              <a:gd name="connsiteY5" fmla="*/ 512841 h 6815461"/>
              <a:gd name="connsiteX6" fmla="*/ 4230964 w 11251034"/>
              <a:gd name="connsiteY6" fmla="*/ 1541540 h 6815461"/>
              <a:gd name="connsiteX7" fmla="*/ 5278714 w 11251034"/>
              <a:gd name="connsiteY7" fmla="*/ 2124716 h 6815461"/>
              <a:gd name="connsiteX8" fmla="*/ 5907364 w 11251034"/>
              <a:gd name="connsiteY8" fmla="*/ 1257941 h 6815461"/>
              <a:gd name="connsiteX9" fmla="*/ 5697814 w 11251034"/>
              <a:gd name="connsiteY9" fmla="*/ 162566 h 6815461"/>
              <a:gd name="connsiteX10" fmla="*/ 6859864 w 11251034"/>
              <a:gd name="connsiteY10" fmla="*/ 334016 h 6815461"/>
              <a:gd name="connsiteX11" fmla="*/ 6469339 w 11251034"/>
              <a:gd name="connsiteY11" fmla="*/ 1734191 h 6815461"/>
              <a:gd name="connsiteX12" fmla="*/ 7336114 w 11251034"/>
              <a:gd name="connsiteY12" fmla="*/ 2534291 h 6815461"/>
              <a:gd name="connsiteX13" fmla="*/ 9082876 w 11251034"/>
              <a:gd name="connsiteY13" fmla="*/ 1766454 h 6815461"/>
              <a:gd name="connsiteX14" fmla="*/ 10119565 w 11251034"/>
              <a:gd name="connsiteY14" fmla="*/ 1915166 h 6815461"/>
              <a:gd name="connsiteX15" fmla="*/ 9555132 w 11251034"/>
              <a:gd name="connsiteY15" fmla="*/ 2727249 h 6815461"/>
              <a:gd name="connsiteX16" fmla="*/ 8221939 w 11251034"/>
              <a:gd name="connsiteY16" fmla="*/ 3648716 h 6815461"/>
              <a:gd name="connsiteX17" fmla="*/ 10279339 w 11251034"/>
              <a:gd name="connsiteY17" fmla="*/ 4429766 h 6815461"/>
              <a:gd name="connsiteX18" fmla="*/ 11117539 w 11251034"/>
              <a:gd name="connsiteY18" fmla="*/ 5096516 h 6815461"/>
              <a:gd name="connsiteX19" fmla="*/ 11088042 w 11251034"/>
              <a:gd name="connsiteY19" fmla="*/ 5617626 h 6815461"/>
              <a:gd name="connsiteX20" fmla="*/ 9622114 w 11251034"/>
              <a:gd name="connsiteY20" fmla="*/ 5457544 h 6815461"/>
              <a:gd name="connsiteX21" fmla="*/ 7669489 w 11251034"/>
              <a:gd name="connsiteY21" fmla="*/ 4553591 h 6815461"/>
              <a:gd name="connsiteX22" fmla="*/ 6756625 w 11251034"/>
              <a:gd name="connsiteY22" fmla="*/ 4936741 h 6815461"/>
              <a:gd name="connsiteX23" fmla="*/ 6957879 w 11251034"/>
              <a:gd name="connsiteY23" fmla="*/ 6221388 h 6815461"/>
              <a:gd name="connsiteX24" fmla="*/ 6755089 w 11251034"/>
              <a:gd name="connsiteY24" fmla="*/ 6780905 h 6815461"/>
              <a:gd name="connsiteX25" fmla="*/ 6285599 w 11251034"/>
              <a:gd name="connsiteY25" fmla="*/ 5834550 h 6815461"/>
              <a:gd name="connsiteX26" fmla="*/ 5173939 w 11251034"/>
              <a:gd name="connsiteY26" fmla="*/ 4810766 h 6815461"/>
              <a:gd name="connsiteX27" fmla="*/ 3740273 w 11251034"/>
              <a:gd name="connsiteY27" fmla="*/ 5502404 h 6815461"/>
              <a:gd name="connsiteX28" fmla="*/ 2548112 w 11251034"/>
              <a:gd name="connsiteY28" fmla="*/ 6355352 h 6815461"/>
              <a:gd name="connsiteX29" fmla="*/ 1563964 w 11251034"/>
              <a:gd name="connsiteY29" fmla="*/ 6791966 h 6815461"/>
              <a:gd name="connsiteX30" fmla="*/ 2037449 w 11251034"/>
              <a:gd name="connsiteY30" fmla="*/ 5881560 h 6815461"/>
              <a:gd name="connsiteX31" fmla="*/ 3402289 w 11251034"/>
              <a:gd name="connsiteY31" fmla="*/ 4791716 h 6815461"/>
              <a:gd name="connsiteX32" fmla="*/ 2573614 w 11251034"/>
              <a:gd name="connsiteY32" fmla="*/ 4277366 h 6815461"/>
              <a:gd name="connsiteX33" fmla="*/ 754646 w 11251034"/>
              <a:gd name="connsiteY33" fmla="*/ 4885737 h 6815461"/>
              <a:gd name="connsiteX34" fmla="*/ 230464 w 11251034"/>
              <a:gd name="connsiteY34" fmla="*/ 4115441 h 6815461"/>
              <a:gd name="connsiteX35" fmla="*/ 1668739 w 11251034"/>
              <a:gd name="connsiteY35" fmla="*/ 3886841 h 6815461"/>
              <a:gd name="connsiteX36" fmla="*/ 2726014 w 11251034"/>
              <a:gd name="connsiteY36" fmla="*/ 3591566 h 6815461"/>
              <a:gd name="connsiteX37" fmla="*/ 351526 w 11251034"/>
              <a:gd name="connsiteY37" fmla="*/ 2990878 h 6815461"/>
              <a:gd name="connsiteX38" fmla="*/ 161024 w 11251034"/>
              <a:gd name="connsiteY38" fmla="*/ 1791957 h 6815461"/>
              <a:gd name="connsiteX39" fmla="*/ 1800553 w 11251034"/>
              <a:gd name="connsiteY39" fmla="*/ 2324741 h 6815461"/>
              <a:gd name="connsiteX0" fmla="*/ 1800553 w 11251034"/>
              <a:gd name="connsiteY0" fmla="*/ 2324741 h 6815461"/>
              <a:gd name="connsiteX1" fmla="*/ 3783289 w 11251034"/>
              <a:gd name="connsiteY1" fmla="*/ 2277116 h 6815461"/>
              <a:gd name="connsiteX2" fmla="*/ 3802953 w 11251034"/>
              <a:gd name="connsiteY2" fmla="*/ 2336109 h 6815461"/>
              <a:gd name="connsiteX3" fmla="*/ 3473266 w 11251034"/>
              <a:gd name="connsiteY3" fmla="*/ 1569194 h 6815461"/>
              <a:gd name="connsiteX4" fmla="*/ 2572385 w 11251034"/>
              <a:gd name="connsiteY4" fmla="*/ 322647 h 6815461"/>
              <a:gd name="connsiteX5" fmla="*/ 3489304 w 11251034"/>
              <a:gd name="connsiteY5" fmla="*/ 512841 h 6815461"/>
              <a:gd name="connsiteX6" fmla="*/ 4230964 w 11251034"/>
              <a:gd name="connsiteY6" fmla="*/ 1541540 h 6815461"/>
              <a:gd name="connsiteX7" fmla="*/ 5278714 w 11251034"/>
              <a:gd name="connsiteY7" fmla="*/ 2124716 h 6815461"/>
              <a:gd name="connsiteX8" fmla="*/ 5907364 w 11251034"/>
              <a:gd name="connsiteY8" fmla="*/ 1257941 h 6815461"/>
              <a:gd name="connsiteX9" fmla="*/ 5697814 w 11251034"/>
              <a:gd name="connsiteY9" fmla="*/ 162566 h 6815461"/>
              <a:gd name="connsiteX10" fmla="*/ 6859864 w 11251034"/>
              <a:gd name="connsiteY10" fmla="*/ 334016 h 6815461"/>
              <a:gd name="connsiteX11" fmla="*/ 6469339 w 11251034"/>
              <a:gd name="connsiteY11" fmla="*/ 1734191 h 6815461"/>
              <a:gd name="connsiteX12" fmla="*/ 7336114 w 11251034"/>
              <a:gd name="connsiteY12" fmla="*/ 2534291 h 6815461"/>
              <a:gd name="connsiteX13" fmla="*/ 9082876 w 11251034"/>
              <a:gd name="connsiteY13" fmla="*/ 1766454 h 6815461"/>
              <a:gd name="connsiteX14" fmla="*/ 10119565 w 11251034"/>
              <a:gd name="connsiteY14" fmla="*/ 1915166 h 6815461"/>
              <a:gd name="connsiteX15" fmla="*/ 9555132 w 11251034"/>
              <a:gd name="connsiteY15" fmla="*/ 2727249 h 6815461"/>
              <a:gd name="connsiteX16" fmla="*/ 8221939 w 11251034"/>
              <a:gd name="connsiteY16" fmla="*/ 3648716 h 6815461"/>
              <a:gd name="connsiteX17" fmla="*/ 10279339 w 11251034"/>
              <a:gd name="connsiteY17" fmla="*/ 4429766 h 6815461"/>
              <a:gd name="connsiteX18" fmla="*/ 11117539 w 11251034"/>
              <a:gd name="connsiteY18" fmla="*/ 5096516 h 6815461"/>
              <a:gd name="connsiteX19" fmla="*/ 11088042 w 11251034"/>
              <a:gd name="connsiteY19" fmla="*/ 5617626 h 6815461"/>
              <a:gd name="connsiteX20" fmla="*/ 9622114 w 11251034"/>
              <a:gd name="connsiteY20" fmla="*/ 5457544 h 6815461"/>
              <a:gd name="connsiteX21" fmla="*/ 7669489 w 11251034"/>
              <a:gd name="connsiteY21" fmla="*/ 4553591 h 6815461"/>
              <a:gd name="connsiteX22" fmla="*/ 6756625 w 11251034"/>
              <a:gd name="connsiteY22" fmla="*/ 4936741 h 6815461"/>
              <a:gd name="connsiteX23" fmla="*/ 6957879 w 11251034"/>
              <a:gd name="connsiteY23" fmla="*/ 6221388 h 6815461"/>
              <a:gd name="connsiteX24" fmla="*/ 6755089 w 11251034"/>
              <a:gd name="connsiteY24" fmla="*/ 6780905 h 6815461"/>
              <a:gd name="connsiteX25" fmla="*/ 6285599 w 11251034"/>
              <a:gd name="connsiteY25" fmla="*/ 5834550 h 6815461"/>
              <a:gd name="connsiteX26" fmla="*/ 5173939 w 11251034"/>
              <a:gd name="connsiteY26" fmla="*/ 4810766 h 6815461"/>
              <a:gd name="connsiteX27" fmla="*/ 3740273 w 11251034"/>
              <a:gd name="connsiteY27" fmla="*/ 5502404 h 6815461"/>
              <a:gd name="connsiteX28" fmla="*/ 2548112 w 11251034"/>
              <a:gd name="connsiteY28" fmla="*/ 6355352 h 6815461"/>
              <a:gd name="connsiteX29" fmla="*/ 1563964 w 11251034"/>
              <a:gd name="connsiteY29" fmla="*/ 6791966 h 6815461"/>
              <a:gd name="connsiteX30" fmla="*/ 2037449 w 11251034"/>
              <a:gd name="connsiteY30" fmla="*/ 5881560 h 6815461"/>
              <a:gd name="connsiteX31" fmla="*/ 3402289 w 11251034"/>
              <a:gd name="connsiteY31" fmla="*/ 4791716 h 6815461"/>
              <a:gd name="connsiteX32" fmla="*/ 2573614 w 11251034"/>
              <a:gd name="connsiteY32" fmla="*/ 4277366 h 6815461"/>
              <a:gd name="connsiteX33" fmla="*/ 754646 w 11251034"/>
              <a:gd name="connsiteY33" fmla="*/ 4885737 h 6815461"/>
              <a:gd name="connsiteX34" fmla="*/ 230464 w 11251034"/>
              <a:gd name="connsiteY34" fmla="*/ 4115441 h 6815461"/>
              <a:gd name="connsiteX35" fmla="*/ 1668739 w 11251034"/>
              <a:gd name="connsiteY35" fmla="*/ 3886841 h 6815461"/>
              <a:gd name="connsiteX36" fmla="*/ 2726014 w 11251034"/>
              <a:gd name="connsiteY36" fmla="*/ 3591566 h 6815461"/>
              <a:gd name="connsiteX37" fmla="*/ 351526 w 11251034"/>
              <a:gd name="connsiteY37" fmla="*/ 2990878 h 6815461"/>
              <a:gd name="connsiteX38" fmla="*/ 161024 w 11251034"/>
              <a:gd name="connsiteY38" fmla="*/ 1791957 h 6815461"/>
              <a:gd name="connsiteX39" fmla="*/ 1800553 w 11251034"/>
              <a:gd name="connsiteY39" fmla="*/ 2324741 h 6815461"/>
              <a:gd name="connsiteX0" fmla="*/ 1805728 w 11256209"/>
              <a:gd name="connsiteY0" fmla="*/ 2324741 h 6815461"/>
              <a:gd name="connsiteX1" fmla="*/ 3788464 w 11256209"/>
              <a:gd name="connsiteY1" fmla="*/ 2277116 h 6815461"/>
              <a:gd name="connsiteX2" fmla="*/ 3808128 w 11256209"/>
              <a:gd name="connsiteY2" fmla="*/ 2336109 h 6815461"/>
              <a:gd name="connsiteX3" fmla="*/ 3478441 w 11256209"/>
              <a:gd name="connsiteY3" fmla="*/ 1569194 h 6815461"/>
              <a:gd name="connsiteX4" fmla="*/ 2577560 w 11256209"/>
              <a:gd name="connsiteY4" fmla="*/ 322647 h 6815461"/>
              <a:gd name="connsiteX5" fmla="*/ 3494479 w 11256209"/>
              <a:gd name="connsiteY5" fmla="*/ 512841 h 6815461"/>
              <a:gd name="connsiteX6" fmla="*/ 4236139 w 11256209"/>
              <a:gd name="connsiteY6" fmla="*/ 1541540 h 6815461"/>
              <a:gd name="connsiteX7" fmla="*/ 5283889 w 11256209"/>
              <a:gd name="connsiteY7" fmla="*/ 2124716 h 6815461"/>
              <a:gd name="connsiteX8" fmla="*/ 5912539 w 11256209"/>
              <a:gd name="connsiteY8" fmla="*/ 1257941 h 6815461"/>
              <a:gd name="connsiteX9" fmla="*/ 5702989 w 11256209"/>
              <a:gd name="connsiteY9" fmla="*/ 162566 h 6815461"/>
              <a:gd name="connsiteX10" fmla="*/ 6865039 w 11256209"/>
              <a:gd name="connsiteY10" fmla="*/ 334016 h 6815461"/>
              <a:gd name="connsiteX11" fmla="*/ 6474514 w 11256209"/>
              <a:gd name="connsiteY11" fmla="*/ 1734191 h 6815461"/>
              <a:gd name="connsiteX12" fmla="*/ 7341289 w 11256209"/>
              <a:gd name="connsiteY12" fmla="*/ 2534291 h 6815461"/>
              <a:gd name="connsiteX13" fmla="*/ 9088051 w 11256209"/>
              <a:gd name="connsiteY13" fmla="*/ 1766454 h 6815461"/>
              <a:gd name="connsiteX14" fmla="*/ 10124740 w 11256209"/>
              <a:gd name="connsiteY14" fmla="*/ 1915166 h 6815461"/>
              <a:gd name="connsiteX15" fmla="*/ 9560307 w 11256209"/>
              <a:gd name="connsiteY15" fmla="*/ 2727249 h 6815461"/>
              <a:gd name="connsiteX16" fmla="*/ 8227114 w 11256209"/>
              <a:gd name="connsiteY16" fmla="*/ 3648716 h 6815461"/>
              <a:gd name="connsiteX17" fmla="*/ 10284514 w 11256209"/>
              <a:gd name="connsiteY17" fmla="*/ 4429766 h 6815461"/>
              <a:gd name="connsiteX18" fmla="*/ 11122714 w 11256209"/>
              <a:gd name="connsiteY18" fmla="*/ 5096516 h 6815461"/>
              <a:gd name="connsiteX19" fmla="*/ 11093217 w 11256209"/>
              <a:gd name="connsiteY19" fmla="*/ 5617626 h 6815461"/>
              <a:gd name="connsiteX20" fmla="*/ 9627289 w 11256209"/>
              <a:gd name="connsiteY20" fmla="*/ 5457544 h 6815461"/>
              <a:gd name="connsiteX21" fmla="*/ 7674664 w 11256209"/>
              <a:gd name="connsiteY21" fmla="*/ 4553591 h 6815461"/>
              <a:gd name="connsiteX22" fmla="*/ 6761800 w 11256209"/>
              <a:gd name="connsiteY22" fmla="*/ 4936741 h 6815461"/>
              <a:gd name="connsiteX23" fmla="*/ 6963054 w 11256209"/>
              <a:gd name="connsiteY23" fmla="*/ 6221388 h 6815461"/>
              <a:gd name="connsiteX24" fmla="*/ 6760264 w 11256209"/>
              <a:gd name="connsiteY24" fmla="*/ 6780905 h 6815461"/>
              <a:gd name="connsiteX25" fmla="*/ 6290774 w 11256209"/>
              <a:gd name="connsiteY25" fmla="*/ 5834550 h 6815461"/>
              <a:gd name="connsiteX26" fmla="*/ 5179114 w 11256209"/>
              <a:gd name="connsiteY26" fmla="*/ 4810766 h 6815461"/>
              <a:gd name="connsiteX27" fmla="*/ 3745448 w 11256209"/>
              <a:gd name="connsiteY27" fmla="*/ 5502404 h 6815461"/>
              <a:gd name="connsiteX28" fmla="*/ 2553287 w 11256209"/>
              <a:gd name="connsiteY28" fmla="*/ 6355352 h 6815461"/>
              <a:gd name="connsiteX29" fmla="*/ 1569139 w 11256209"/>
              <a:gd name="connsiteY29" fmla="*/ 6791966 h 6815461"/>
              <a:gd name="connsiteX30" fmla="*/ 2042624 w 11256209"/>
              <a:gd name="connsiteY30" fmla="*/ 5881560 h 6815461"/>
              <a:gd name="connsiteX31" fmla="*/ 3407464 w 11256209"/>
              <a:gd name="connsiteY31" fmla="*/ 4791716 h 6815461"/>
              <a:gd name="connsiteX32" fmla="*/ 2578789 w 11256209"/>
              <a:gd name="connsiteY32" fmla="*/ 4277366 h 6815461"/>
              <a:gd name="connsiteX33" fmla="*/ 759821 w 11256209"/>
              <a:gd name="connsiteY33" fmla="*/ 4885737 h 6815461"/>
              <a:gd name="connsiteX34" fmla="*/ 235639 w 11256209"/>
              <a:gd name="connsiteY34" fmla="*/ 4115441 h 6815461"/>
              <a:gd name="connsiteX35" fmla="*/ 1673914 w 11256209"/>
              <a:gd name="connsiteY35" fmla="*/ 3886841 h 6815461"/>
              <a:gd name="connsiteX36" fmla="*/ 2829511 w 11256209"/>
              <a:gd name="connsiteY36" fmla="*/ 3660392 h 6815461"/>
              <a:gd name="connsiteX37" fmla="*/ 356701 w 11256209"/>
              <a:gd name="connsiteY37" fmla="*/ 2990878 h 6815461"/>
              <a:gd name="connsiteX38" fmla="*/ 166199 w 11256209"/>
              <a:gd name="connsiteY38" fmla="*/ 1791957 h 6815461"/>
              <a:gd name="connsiteX39" fmla="*/ 1805728 w 11256209"/>
              <a:gd name="connsiteY39" fmla="*/ 2324741 h 6815461"/>
              <a:gd name="connsiteX0" fmla="*/ 1805728 w 11256209"/>
              <a:gd name="connsiteY0" fmla="*/ 2324741 h 6815461"/>
              <a:gd name="connsiteX1" fmla="*/ 3788464 w 11256209"/>
              <a:gd name="connsiteY1" fmla="*/ 2277116 h 6815461"/>
              <a:gd name="connsiteX2" fmla="*/ 3886786 w 11256209"/>
              <a:gd name="connsiteY2" fmla="*/ 2001812 h 6815461"/>
              <a:gd name="connsiteX3" fmla="*/ 3478441 w 11256209"/>
              <a:gd name="connsiteY3" fmla="*/ 1569194 h 6815461"/>
              <a:gd name="connsiteX4" fmla="*/ 2577560 w 11256209"/>
              <a:gd name="connsiteY4" fmla="*/ 322647 h 6815461"/>
              <a:gd name="connsiteX5" fmla="*/ 3494479 w 11256209"/>
              <a:gd name="connsiteY5" fmla="*/ 512841 h 6815461"/>
              <a:gd name="connsiteX6" fmla="*/ 4236139 w 11256209"/>
              <a:gd name="connsiteY6" fmla="*/ 1541540 h 6815461"/>
              <a:gd name="connsiteX7" fmla="*/ 5283889 w 11256209"/>
              <a:gd name="connsiteY7" fmla="*/ 2124716 h 6815461"/>
              <a:gd name="connsiteX8" fmla="*/ 5912539 w 11256209"/>
              <a:gd name="connsiteY8" fmla="*/ 1257941 h 6815461"/>
              <a:gd name="connsiteX9" fmla="*/ 5702989 w 11256209"/>
              <a:gd name="connsiteY9" fmla="*/ 162566 h 6815461"/>
              <a:gd name="connsiteX10" fmla="*/ 6865039 w 11256209"/>
              <a:gd name="connsiteY10" fmla="*/ 334016 h 6815461"/>
              <a:gd name="connsiteX11" fmla="*/ 6474514 w 11256209"/>
              <a:gd name="connsiteY11" fmla="*/ 1734191 h 6815461"/>
              <a:gd name="connsiteX12" fmla="*/ 7341289 w 11256209"/>
              <a:gd name="connsiteY12" fmla="*/ 2534291 h 6815461"/>
              <a:gd name="connsiteX13" fmla="*/ 9088051 w 11256209"/>
              <a:gd name="connsiteY13" fmla="*/ 1766454 h 6815461"/>
              <a:gd name="connsiteX14" fmla="*/ 10124740 w 11256209"/>
              <a:gd name="connsiteY14" fmla="*/ 1915166 h 6815461"/>
              <a:gd name="connsiteX15" fmla="*/ 9560307 w 11256209"/>
              <a:gd name="connsiteY15" fmla="*/ 2727249 h 6815461"/>
              <a:gd name="connsiteX16" fmla="*/ 8227114 w 11256209"/>
              <a:gd name="connsiteY16" fmla="*/ 3648716 h 6815461"/>
              <a:gd name="connsiteX17" fmla="*/ 10284514 w 11256209"/>
              <a:gd name="connsiteY17" fmla="*/ 4429766 h 6815461"/>
              <a:gd name="connsiteX18" fmla="*/ 11122714 w 11256209"/>
              <a:gd name="connsiteY18" fmla="*/ 5096516 h 6815461"/>
              <a:gd name="connsiteX19" fmla="*/ 11093217 w 11256209"/>
              <a:gd name="connsiteY19" fmla="*/ 5617626 h 6815461"/>
              <a:gd name="connsiteX20" fmla="*/ 9627289 w 11256209"/>
              <a:gd name="connsiteY20" fmla="*/ 5457544 h 6815461"/>
              <a:gd name="connsiteX21" fmla="*/ 7674664 w 11256209"/>
              <a:gd name="connsiteY21" fmla="*/ 4553591 h 6815461"/>
              <a:gd name="connsiteX22" fmla="*/ 6761800 w 11256209"/>
              <a:gd name="connsiteY22" fmla="*/ 4936741 h 6815461"/>
              <a:gd name="connsiteX23" fmla="*/ 6963054 w 11256209"/>
              <a:gd name="connsiteY23" fmla="*/ 6221388 h 6815461"/>
              <a:gd name="connsiteX24" fmla="*/ 6760264 w 11256209"/>
              <a:gd name="connsiteY24" fmla="*/ 6780905 h 6815461"/>
              <a:gd name="connsiteX25" fmla="*/ 6290774 w 11256209"/>
              <a:gd name="connsiteY25" fmla="*/ 5834550 h 6815461"/>
              <a:gd name="connsiteX26" fmla="*/ 5179114 w 11256209"/>
              <a:gd name="connsiteY26" fmla="*/ 4810766 h 6815461"/>
              <a:gd name="connsiteX27" fmla="*/ 3745448 w 11256209"/>
              <a:gd name="connsiteY27" fmla="*/ 5502404 h 6815461"/>
              <a:gd name="connsiteX28" fmla="*/ 2553287 w 11256209"/>
              <a:gd name="connsiteY28" fmla="*/ 6355352 h 6815461"/>
              <a:gd name="connsiteX29" fmla="*/ 1569139 w 11256209"/>
              <a:gd name="connsiteY29" fmla="*/ 6791966 h 6815461"/>
              <a:gd name="connsiteX30" fmla="*/ 2042624 w 11256209"/>
              <a:gd name="connsiteY30" fmla="*/ 5881560 h 6815461"/>
              <a:gd name="connsiteX31" fmla="*/ 3407464 w 11256209"/>
              <a:gd name="connsiteY31" fmla="*/ 4791716 h 6815461"/>
              <a:gd name="connsiteX32" fmla="*/ 2578789 w 11256209"/>
              <a:gd name="connsiteY32" fmla="*/ 4277366 h 6815461"/>
              <a:gd name="connsiteX33" fmla="*/ 759821 w 11256209"/>
              <a:gd name="connsiteY33" fmla="*/ 4885737 h 6815461"/>
              <a:gd name="connsiteX34" fmla="*/ 235639 w 11256209"/>
              <a:gd name="connsiteY34" fmla="*/ 4115441 h 6815461"/>
              <a:gd name="connsiteX35" fmla="*/ 1673914 w 11256209"/>
              <a:gd name="connsiteY35" fmla="*/ 3886841 h 6815461"/>
              <a:gd name="connsiteX36" fmla="*/ 2829511 w 11256209"/>
              <a:gd name="connsiteY36" fmla="*/ 3660392 h 6815461"/>
              <a:gd name="connsiteX37" fmla="*/ 356701 w 11256209"/>
              <a:gd name="connsiteY37" fmla="*/ 2990878 h 6815461"/>
              <a:gd name="connsiteX38" fmla="*/ 166199 w 11256209"/>
              <a:gd name="connsiteY38" fmla="*/ 1791957 h 6815461"/>
              <a:gd name="connsiteX39" fmla="*/ 1805728 w 11256209"/>
              <a:gd name="connsiteY39" fmla="*/ 2324741 h 6815461"/>
              <a:gd name="connsiteX0" fmla="*/ 1805728 w 11256209"/>
              <a:gd name="connsiteY0" fmla="*/ 2324741 h 6815461"/>
              <a:gd name="connsiteX1" fmla="*/ 3788464 w 11256209"/>
              <a:gd name="connsiteY1" fmla="*/ 2277116 h 6815461"/>
              <a:gd name="connsiteX2" fmla="*/ 3886786 w 11256209"/>
              <a:gd name="connsiteY2" fmla="*/ 2001812 h 6815461"/>
              <a:gd name="connsiteX3" fmla="*/ 3478441 w 11256209"/>
              <a:gd name="connsiteY3" fmla="*/ 1569194 h 6815461"/>
              <a:gd name="connsiteX4" fmla="*/ 2577560 w 11256209"/>
              <a:gd name="connsiteY4" fmla="*/ 322647 h 6815461"/>
              <a:gd name="connsiteX5" fmla="*/ 3494479 w 11256209"/>
              <a:gd name="connsiteY5" fmla="*/ 512841 h 6815461"/>
              <a:gd name="connsiteX6" fmla="*/ 4236139 w 11256209"/>
              <a:gd name="connsiteY6" fmla="*/ 1541540 h 6815461"/>
              <a:gd name="connsiteX7" fmla="*/ 5283889 w 11256209"/>
              <a:gd name="connsiteY7" fmla="*/ 2124716 h 6815461"/>
              <a:gd name="connsiteX8" fmla="*/ 5912539 w 11256209"/>
              <a:gd name="connsiteY8" fmla="*/ 1257941 h 6815461"/>
              <a:gd name="connsiteX9" fmla="*/ 5702989 w 11256209"/>
              <a:gd name="connsiteY9" fmla="*/ 162566 h 6815461"/>
              <a:gd name="connsiteX10" fmla="*/ 6865039 w 11256209"/>
              <a:gd name="connsiteY10" fmla="*/ 334016 h 6815461"/>
              <a:gd name="connsiteX11" fmla="*/ 6474514 w 11256209"/>
              <a:gd name="connsiteY11" fmla="*/ 1734191 h 6815461"/>
              <a:gd name="connsiteX12" fmla="*/ 7341289 w 11256209"/>
              <a:gd name="connsiteY12" fmla="*/ 2534291 h 6815461"/>
              <a:gd name="connsiteX13" fmla="*/ 9088051 w 11256209"/>
              <a:gd name="connsiteY13" fmla="*/ 1766454 h 6815461"/>
              <a:gd name="connsiteX14" fmla="*/ 10124740 w 11256209"/>
              <a:gd name="connsiteY14" fmla="*/ 1915166 h 6815461"/>
              <a:gd name="connsiteX15" fmla="*/ 9560307 w 11256209"/>
              <a:gd name="connsiteY15" fmla="*/ 2727249 h 6815461"/>
              <a:gd name="connsiteX16" fmla="*/ 8227114 w 11256209"/>
              <a:gd name="connsiteY16" fmla="*/ 3648716 h 6815461"/>
              <a:gd name="connsiteX17" fmla="*/ 10284514 w 11256209"/>
              <a:gd name="connsiteY17" fmla="*/ 4429766 h 6815461"/>
              <a:gd name="connsiteX18" fmla="*/ 11122714 w 11256209"/>
              <a:gd name="connsiteY18" fmla="*/ 5096516 h 6815461"/>
              <a:gd name="connsiteX19" fmla="*/ 11093217 w 11256209"/>
              <a:gd name="connsiteY19" fmla="*/ 5617626 h 6815461"/>
              <a:gd name="connsiteX20" fmla="*/ 9627289 w 11256209"/>
              <a:gd name="connsiteY20" fmla="*/ 5457544 h 6815461"/>
              <a:gd name="connsiteX21" fmla="*/ 7674664 w 11256209"/>
              <a:gd name="connsiteY21" fmla="*/ 4553591 h 6815461"/>
              <a:gd name="connsiteX22" fmla="*/ 6761800 w 11256209"/>
              <a:gd name="connsiteY22" fmla="*/ 4936741 h 6815461"/>
              <a:gd name="connsiteX23" fmla="*/ 6963054 w 11256209"/>
              <a:gd name="connsiteY23" fmla="*/ 6221388 h 6815461"/>
              <a:gd name="connsiteX24" fmla="*/ 6760264 w 11256209"/>
              <a:gd name="connsiteY24" fmla="*/ 6780905 h 6815461"/>
              <a:gd name="connsiteX25" fmla="*/ 6290774 w 11256209"/>
              <a:gd name="connsiteY25" fmla="*/ 5834550 h 6815461"/>
              <a:gd name="connsiteX26" fmla="*/ 5179114 w 11256209"/>
              <a:gd name="connsiteY26" fmla="*/ 4810766 h 6815461"/>
              <a:gd name="connsiteX27" fmla="*/ 3745448 w 11256209"/>
              <a:gd name="connsiteY27" fmla="*/ 5502404 h 6815461"/>
              <a:gd name="connsiteX28" fmla="*/ 2553287 w 11256209"/>
              <a:gd name="connsiteY28" fmla="*/ 6355352 h 6815461"/>
              <a:gd name="connsiteX29" fmla="*/ 1569139 w 11256209"/>
              <a:gd name="connsiteY29" fmla="*/ 6791966 h 6815461"/>
              <a:gd name="connsiteX30" fmla="*/ 2042624 w 11256209"/>
              <a:gd name="connsiteY30" fmla="*/ 5881560 h 6815461"/>
              <a:gd name="connsiteX31" fmla="*/ 3407464 w 11256209"/>
              <a:gd name="connsiteY31" fmla="*/ 4791716 h 6815461"/>
              <a:gd name="connsiteX32" fmla="*/ 2578789 w 11256209"/>
              <a:gd name="connsiteY32" fmla="*/ 4277366 h 6815461"/>
              <a:gd name="connsiteX33" fmla="*/ 759821 w 11256209"/>
              <a:gd name="connsiteY33" fmla="*/ 4885737 h 6815461"/>
              <a:gd name="connsiteX34" fmla="*/ 235639 w 11256209"/>
              <a:gd name="connsiteY34" fmla="*/ 4115441 h 6815461"/>
              <a:gd name="connsiteX35" fmla="*/ 1673914 w 11256209"/>
              <a:gd name="connsiteY35" fmla="*/ 3886841 h 6815461"/>
              <a:gd name="connsiteX36" fmla="*/ 2829511 w 11256209"/>
              <a:gd name="connsiteY36" fmla="*/ 3660392 h 6815461"/>
              <a:gd name="connsiteX37" fmla="*/ 356701 w 11256209"/>
              <a:gd name="connsiteY37" fmla="*/ 2990878 h 6815461"/>
              <a:gd name="connsiteX38" fmla="*/ 166199 w 11256209"/>
              <a:gd name="connsiteY38" fmla="*/ 1791957 h 6815461"/>
              <a:gd name="connsiteX39" fmla="*/ 1805728 w 11256209"/>
              <a:gd name="connsiteY39" fmla="*/ 2324741 h 6815461"/>
              <a:gd name="connsiteX0" fmla="*/ 1805728 w 11256209"/>
              <a:gd name="connsiteY0" fmla="*/ 2324741 h 6815461"/>
              <a:gd name="connsiteX1" fmla="*/ 3788464 w 11256209"/>
              <a:gd name="connsiteY1" fmla="*/ 2277116 h 6815461"/>
              <a:gd name="connsiteX2" fmla="*/ 3886786 w 11256209"/>
              <a:gd name="connsiteY2" fmla="*/ 2001812 h 6815461"/>
              <a:gd name="connsiteX3" fmla="*/ 3478441 w 11256209"/>
              <a:gd name="connsiteY3" fmla="*/ 1569194 h 6815461"/>
              <a:gd name="connsiteX4" fmla="*/ 2577560 w 11256209"/>
              <a:gd name="connsiteY4" fmla="*/ 322647 h 6815461"/>
              <a:gd name="connsiteX5" fmla="*/ 3494479 w 11256209"/>
              <a:gd name="connsiteY5" fmla="*/ 512841 h 6815461"/>
              <a:gd name="connsiteX6" fmla="*/ 4236139 w 11256209"/>
              <a:gd name="connsiteY6" fmla="*/ 1541540 h 6815461"/>
              <a:gd name="connsiteX7" fmla="*/ 5283889 w 11256209"/>
              <a:gd name="connsiteY7" fmla="*/ 2124716 h 6815461"/>
              <a:gd name="connsiteX8" fmla="*/ 5912539 w 11256209"/>
              <a:gd name="connsiteY8" fmla="*/ 1257941 h 6815461"/>
              <a:gd name="connsiteX9" fmla="*/ 5702989 w 11256209"/>
              <a:gd name="connsiteY9" fmla="*/ 162566 h 6815461"/>
              <a:gd name="connsiteX10" fmla="*/ 6865039 w 11256209"/>
              <a:gd name="connsiteY10" fmla="*/ 334016 h 6815461"/>
              <a:gd name="connsiteX11" fmla="*/ 6474514 w 11256209"/>
              <a:gd name="connsiteY11" fmla="*/ 1734191 h 6815461"/>
              <a:gd name="connsiteX12" fmla="*/ 7341289 w 11256209"/>
              <a:gd name="connsiteY12" fmla="*/ 2534291 h 6815461"/>
              <a:gd name="connsiteX13" fmla="*/ 9088051 w 11256209"/>
              <a:gd name="connsiteY13" fmla="*/ 1766454 h 6815461"/>
              <a:gd name="connsiteX14" fmla="*/ 10124740 w 11256209"/>
              <a:gd name="connsiteY14" fmla="*/ 1915166 h 6815461"/>
              <a:gd name="connsiteX15" fmla="*/ 9560307 w 11256209"/>
              <a:gd name="connsiteY15" fmla="*/ 2727249 h 6815461"/>
              <a:gd name="connsiteX16" fmla="*/ 8227114 w 11256209"/>
              <a:gd name="connsiteY16" fmla="*/ 3648716 h 6815461"/>
              <a:gd name="connsiteX17" fmla="*/ 10284514 w 11256209"/>
              <a:gd name="connsiteY17" fmla="*/ 4429766 h 6815461"/>
              <a:gd name="connsiteX18" fmla="*/ 11122714 w 11256209"/>
              <a:gd name="connsiteY18" fmla="*/ 5096516 h 6815461"/>
              <a:gd name="connsiteX19" fmla="*/ 11093217 w 11256209"/>
              <a:gd name="connsiteY19" fmla="*/ 5617626 h 6815461"/>
              <a:gd name="connsiteX20" fmla="*/ 9627289 w 11256209"/>
              <a:gd name="connsiteY20" fmla="*/ 5457544 h 6815461"/>
              <a:gd name="connsiteX21" fmla="*/ 7674664 w 11256209"/>
              <a:gd name="connsiteY21" fmla="*/ 4553591 h 6815461"/>
              <a:gd name="connsiteX22" fmla="*/ 6761800 w 11256209"/>
              <a:gd name="connsiteY22" fmla="*/ 4936741 h 6815461"/>
              <a:gd name="connsiteX23" fmla="*/ 6963054 w 11256209"/>
              <a:gd name="connsiteY23" fmla="*/ 6221388 h 6815461"/>
              <a:gd name="connsiteX24" fmla="*/ 6760264 w 11256209"/>
              <a:gd name="connsiteY24" fmla="*/ 6780905 h 6815461"/>
              <a:gd name="connsiteX25" fmla="*/ 6290774 w 11256209"/>
              <a:gd name="connsiteY25" fmla="*/ 5834550 h 6815461"/>
              <a:gd name="connsiteX26" fmla="*/ 5179114 w 11256209"/>
              <a:gd name="connsiteY26" fmla="*/ 4810766 h 6815461"/>
              <a:gd name="connsiteX27" fmla="*/ 3745448 w 11256209"/>
              <a:gd name="connsiteY27" fmla="*/ 5502404 h 6815461"/>
              <a:gd name="connsiteX28" fmla="*/ 2553287 w 11256209"/>
              <a:gd name="connsiteY28" fmla="*/ 6355352 h 6815461"/>
              <a:gd name="connsiteX29" fmla="*/ 1569139 w 11256209"/>
              <a:gd name="connsiteY29" fmla="*/ 6791966 h 6815461"/>
              <a:gd name="connsiteX30" fmla="*/ 2042624 w 11256209"/>
              <a:gd name="connsiteY30" fmla="*/ 5881560 h 6815461"/>
              <a:gd name="connsiteX31" fmla="*/ 3407464 w 11256209"/>
              <a:gd name="connsiteY31" fmla="*/ 4791716 h 6815461"/>
              <a:gd name="connsiteX32" fmla="*/ 2578789 w 11256209"/>
              <a:gd name="connsiteY32" fmla="*/ 4277366 h 6815461"/>
              <a:gd name="connsiteX33" fmla="*/ 759821 w 11256209"/>
              <a:gd name="connsiteY33" fmla="*/ 4885737 h 6815461"/>
              <a:gd name="connsiteX34" fmla="*/ 235639 w 11256209"/>
              <a:gd name="connsiteY34" fmla="*/ 4115441 h 6815461"/>
              <a:gd name="connsiteX35" fmla="*/ 1673914 w 11256209"/>
              <a:gd name="connsiteY35" fmla="*/ 3886841 h 6815461"/>
              <a:gd name="connsiteX36" fmla="*/ 2829511 w 11256209"/>
              <a:gd name="connsiteY36" fmla="*/ 3660392 h 6815461"/>
              <a:gd name="connsiteX37" fmla="*/ 356701 w 11256209"/>
              <a:gd name="connsiteY37" fmla="*/ 2990878 h 6815461"/>
              <a:gd name="connsiteX38" fmla="*/ 166199 w 11256209"/>
              <a:gd name="connsiteY38" fmla="*/ 1791957 h 6815461"/>
              <a:gd name="connsiteX39" fmla="*/ 1805728 w 11256209"/>
              <a:gd name="connsiteY39" fmla="*/ 2324741 h 6815461"/>
              <a:gd name="connsiteX0" fmla="*/ 1805728 w 11256209"/>
              <a:gd name="connsiteY0" fmla="*/ 2244811 h 6735531"/>
              <a:gd name="connsiteX1" fmla="*/ 3788464 w 11256209"/>
              <a:gd name="connsiteY1" fmla="*/ 2197186 h 6735531"/>
              <a:gd name="connsiteX2" fmla="*/ 3886786 w 11256209"/>
              <a:gd name="connsiteY2" fmla="*/ 1921882 h 6735531"/>
              <a:gd name="connsiteX3" fmla="*/ 3478441 w 11256209"/>
              <a:gd name="connsiteY3" fmla="*/ 1489264 h 6735531"/>
              <a:gd name="connsiteX4" fmla="*/ 2577560 w 11256209"/>
              <a:gd name="connsiteY4" fmla="*/ 242717 h 6735531"/>
              <a:gd name="connsiteX5" fmla="*/ 3405989 w 11256209"/>
              <a:gd name="connsiteY5" fmla="*/ 462408 h 6735531"/>
              <a:gd name="connsiteX6" fmla="*/ 4236139 w 11256209"/>
              <a:gd name="connsiteY6" fmla="*/ 1461610 h 6735531"/>
              <a:gd name="connsiteX7" fmla="*/ 5283889 w 11256209"/>
              <a:gd name="connsiteY7" fmla="*/ 2044786 h 6735531"/>
              <a:gd name="connsiteX8" fmla="*/ 5912539 w 11256209"/>
              <a:gd name="connsiteY8" fmla="*/ 1178011 h 6735531"/>
              <a:gd name="connsiteX9" fmla="*/ 5702989 w 11256209"/>
              <a:gd name="connsiteY9" fmla="*/ 82636 h 6735531"/>
              <a:gd name="connsiteX10" fmla="*/ 6865039 w 11256209"/>
              <a:gd name="connsiteY10" fmla="*/ 254086 h 6735531"/>
              <a:gd name="connsiteX11" fmla="*/ 6474514 w 11256209"/>
              <a:gd name="connsiteY11" fmla="*/ 1654261 h 6735531"/>
              <a:gd name="connsiteX12" fmla="*/ 7341289 w 11256209"/>
              <a:gd name="connsiteY12" fmla="*/ 2454361 h 6735531"/>
              <a:gd name="connsiteX13" fmla="*/ 9088051 w 11256209"/>
              <a:gd name="connsiteY13" fmla="*/ 1686524 h 6735531"/>
              <a:gd name="connsiteX14" fmla="*/ 10124740 w 11256209"/>
              <a:gd name="connsiteY14" fmla="*/ 1835236 h 6735531"/>
              <a:gd name="connsiteX15" fmla="*/ 9560307 w 11256209"/>
              <a:gd name="connsiteY15" fmla="*/ 2647319 h 6735531"/>
              <a:gd name="connsiteX16" fmla="*/ 8227114 w 11256209"/>
              <a:gd name="connsiteY16" fmla="*/ 3568786 h 6735531"/>
              <a:gd name="connsiteX17" fmla="*/ 10284514 w 11256209"/>
              <a:gd name="connsiteY17" fmla="*/ 4349836 h 6735531"/>
              <a:gd name="connsiteX18" fmla="*/ 11122714 w 11256209"/>
              <a:gd name="connsiteY18" fmla="*/ 5016586 h 6735531"/>
              <a:gd name="connsiteX19" fmla="*/ 11093217 w 11256209"/>
              <a:gd name="connsiteY19" fmla="*/ 5537696 h 6735531"/>
              <a:gd name="connsiteX20" fmla="*/ 9627289 w 11256209"/>
              <a:gd name="connsiteY20" fmla="*/ 5377614 h 6735531"/>
              <a:gd name="connsiteX21" fmla="*/ 7674664 w 11256209"/>
              <a:gd name="connsiteY21" fmla="*/ 4473661 h 6735531"/>
              <a:gd name="connsiteX22" fmla="*/ 6761800 w 11256209"/>
              <a:gd name="connsiteY22" fmla="*/ 4856811 h 6735531"/>
              <a:gd name="connsiteX23" fmla="*/ 6963054 w 11256209"/>
              <a:gd name="connsiteY23" fmla="*/ 6141458 h 6735531"/>
              <a:gd name="connsiteX24" fmla="*/ 6760264 w 11256209"/>
              <a:gd name="connsiteY24" fmla="*/ 6700975 h 6735531"/>
              <a:gd name="connsiteX25" fmla="*/ 6290774 w 11256209"/>
              <a:gd name="connsiteY25" fmla="*/ 5754620 h 6735531"/>
              <a:gd name="connsiteX26" fmla="*/ 5179114 w 11256209"/>
              <a:gd name="connsiteY26" fmla="*/ 4730836 h 6735531"/>
              <a:gd name="connsiteX27" fmla="*/ 3745448 w 11256209"/>
              <a:gd name="connsiteY27" fmla="*/ 5422474 h 6735531"/>
              <a:gd name="connsiteX28" fmla="*/ 2553287 w 11256209"/>
              <a:gd name="connsiteY28" fmla="*/ 6275422 h 6735531"/>
              <a:gd name="connsiteX29" fmla="*/ 1569139 w 11256209"/>
              <a:gd name="connsiteY29" fmla="*/ 6712036 h 6735531"/>
              <a:gd name="connsiteX30" fmla="*/ 2042624 w 11256209"/>
              <a:gd name="connsiteY30" fmla="*/ 5801630 h 6735531"/>
              <a:gd name="connsiteX31" fmla="*/ 3407464 w 11256209"/>
              <a:gd name="connsiteY31" fmla="*/ 4711786 h 6735531"/>
              <a:gd name="connsiteX32" fmla="*/ 2578789 w 11256209"/>
              <a:gd name="connsiteY32" fmla="*/ 4197436 h 6735531"/>
              <a:gd name="connsiteX33" fmla="*/ 759821 w 11256209"/>
              <a:gd name="connsiteY33" fmla="*/ 4805807 h 6735531"/>
              <a:gd name="connsiteX34" fmla="*/ 235639 w 11256209"/>
              <a:gd name="connsiteY34" fmla="*/ 4035511 h 6735531"/>
              <a:gd name="connsiteX35" fmla="*/ 1673914 w 11256209"/>
              <a:gd name="connsiteY35" fmla="*/ 3806911 h 6735531"/>
              <a:gd name="connsiteX36" fmla="*/ 2829511 w 11256209"/>
              <a:gd name="connsiteY36" fmla="*/ 3580462 h 6735531"/>
              <a:gd name="connsiteX37" fmla="*/ 356701 w 11256209"/>
              <a:gd name="connsiteY37" fmla="*/ 2910948 h 6735531"/>
              <a:gd name="connsiteX38" fmla="*/ 166199 w 11256209"/>
              <a:gd name="connsiteY38" fmla="*/ 1712027 h 6735531"/>
              <a:gd name="connsiteX39" fmla="*/ 1805728 w 11256209"/>
              <a:gd name="connsiteY39" fmla="*/ 2244811 h 6735531"/>
              <a:gd name="connsiteX0" fmla="*/ 1805728 w 11256209"/>
              <a:gd name="connsiteY0" fmla="*/ 2244811 h 6735531"/>
              <a:gd name="connsiteX1" fmla="*/ 3788464 w 11256209"/>
              <a:gd name="connsiteY1" fmla="*/ 2197186 h 6735531"/>
              <a:gd name="connsiteX2" fmla="*/ 3886786 w 11256209"/>
              <a:gd name="connsiteY2" fmla="*/ 1921882 h 6735531"/>
              <a:gd name="connsiteX3" fmla="*/ 2996660 w 11256209"/>
              <a:gd name="connsiteY3" fmla="*/ 1302452 h 6735531"/>
              <a:gd name="connsiteX4" fmla="*/ 2577560 w 11256209"/>
              <a:gd name="connsiteY4" fmla="*/ 242717 h 6735531"/>
              <a:gd name="connsiteX5" fmla="*/ 3405989 w 11256209"/>
              <a:gd name="connsiteY5" fmla="*/ 462408 h 6735531"/>
              <a:gd name="connsiteX6" fmla="*/ 4236139 w 11256209"/>
              <a:gd name="connsiteY6" fmla="*/ 1461610 h 6735531"/>
              <a:gd name="connsiteX7" fmla="*/ 5283889 w 11256209"/>
              <a:gd name="connsiteY7" fmla="*/ 2044786 h 6735531"/>
              <a:gd name="connsiteX8" fmla="*/ 5912539 w 11256209"/>
              <a:gd name="connsiteY8" fmla="*/ 1178011 h 6735531"/>
              <a:gd name="connsiteX9" fmla="*/ 5702989 w 11256209"/>
              <a:gd name="connsiteY9" fmla="*/ 82636 h 6735531"/>
              <a:gd name="connsiteX10" fmla="*/ 6865039 w 11256209"/>
              <a:gd name="connsiteY10" fmla="*/ 254086 h 6735531"/>
              <a:gd name="connsiteX11" fmla="*/ 6474514 w 11256209"/>
              <a:gd name="connsiteY11" fmla="*/ 1654261 h 6735531"/>
              <a:gd name="connsiteX12" fmla="*/ 7341289 w 11256209"/>
              <a:gd name="connsiteY12" fmla="*/ 2454361 h 6735531"/>
              <a:gd name="connsiteX13" fmla="*/ 9088051 w 11256209"/>
              <a:gd name="connsiteY13" fmla="*/ 1686524 h 6735531"/>
              <a:gd name="connsiteX14" fmla="*/ 10124740 w 11256209"/>
              <a:gd name="connsiteY14" fmla="*/ 1835236 h 6735531"/>
              <a:gd name="connsiteX15" fmla="*/ 9560307 w 11256209"/>
              <a:gd name="connsiteY15" fmla="*/ 2647319 h 6735531"/>
              <a:gd name="connsiteX16" fmla="*/ 8227114 w 11256209"/>
              <a:gd name="connsiteY16" fmla="*/ 3568786 h 6735531"/>
              <a:gd name="connsiteX17" fmla="*/ 10284514 w 11256209"/>
              <a:gd name="connsiteY17" fmla="*/ 4349836 h 6735531"/>
              <a:gd name="connsiteX18" fmla="*/ 11122714 w 11256209"/>
              <a:gd name="connsiteY18" fmla="*/ 5016586 h 6735531"/>
              <a:gd name="connsiteX19" fmla="*/ 11093217 w 11256209"/>
              <a:gd name="connsiteY19" fmla="*/ 5537696 h 6735531"/>
              <a:gd name="connsiteX20" fmla="*/ 9627289 w 11256209"/>
              <a:gd name="connsiteY20" fmla="*/ 5377614 h 6735531"/>
              <a:gd name="connsiteX21" fmla="*/ 7674664 w 11256209"/>
              <a:gd name="connsiteY21" fmla="*/ 4473661 h 6735531"/>
              <a:gd name="connsiteX22" fmla="*/ 6761800 w 11256209"/>
              <a:gd name="connsiteY22" fmla="*/ 4856811 h 6735531"/>
              <a:gd name="connsiteX23" fmla="*/ 6963054 w 11256209"/>
              <a:gd name="connsiteY23" fmla="*/ 6141458 h 6735531"/>
              <a:gd name="connsiteX24" fmla="*/ 6760264 w 11256209"/>
              <a:gd name="connsiteY24" fmla="*/ 6700975 h 6735531"/>
              <a:gd name="connsiteX25" fmla="*/ 6290774 w 11256209"/>
              <a:gd name="connsiteY25" fmla="*/ 5754620 h 6735531"/>
              <a:gd name="connsiteX26" fmla="*/ 5179114 w 11256209"/>
              <a:gd name="connsiteY26" fmla="*/ 4730836 h 6735531"/>
              <a:gd name="connsiteX27" fmla="*/ 3745448 w 11256209"/>
              <a:gd name="connsiteY27" fmla="*/ 5422474 h 6735531"/>
              <a:gd name="connsiteX28" fmla="*/ 2553287 w 11256209"/>
              <a:gd name="connsiteY28" fmla="*/ 6275422 h 6735531"/>
              <a:gd name="connsiteX29" fmla="*/ 1569139 w 11256209"/>
              <a:gd name="connsiteY29" fmla="*/ 6712036 h 6735531"/>
              <a:gd name="connsiteX30" fmla="*/ 2042624 w 11256209"/>
              <a:gd name="connsiteY30" fmla="*/ 5801630 h 6735531"/>
              <a:gd name="connsiteX31" fmla="*/ 3407464 w 11256209"/>
              <a:gd name="connsiteY31" fmla="*/ 4711786 h 6735531"/>
              <a:gd name="connsiteX32" fmla="*/ 2578789 w 11256209"/>
              <a:gd name="connsiteY32" fmla="*/ 4197436 h 6735531"/>
              <a:gd name="connsiteX33" fmla="*/ 759821 w 11256209"/>
              <a:gd name="connsiteY33" fmla="*/ 4805807 h 6735531"/>
              <a:gd name="connsiteX34" fmla="*/ 235639 w 11256209"/>
              <a:gd name="connsiteY34" fmla="*/ 4035511 h 6735531"/>
              <a:gd name="connsiteX35" fmla="*/ 1673914 w 11256209"/>
              <a:gd name="connsiteY35" fmla="*/ 3806911 h 6735531"/>
              <a:gd name="connsiteX36" fmla="*/ 2829511 w 11256209"/>
              <a:gd name="connsiteY36" fmla="*/ 3580462 h 6735531"/>
              <a:gd name="connsiteX37" fmla="*/ 356701 w 11256209"/>
              <a:gd name="connsiteY37" fmla="*/ 2910948 h 6735531"/>
              <a:gd name="connsiteX38" fmla="*/ 166199 w 11256209"/>
              <a:gd name="connsiteY38" fmla="*/ 1712027 h 6735531"/>
              <a:gd name="connsiteX39" fmla="*/ 1805728 w 11256209"/>
              <a:gd name="connsiteY39" fmla="*/ 2244811 h 6735531"/>
              <a:gd name="connsiteX0" fmla="*/ 1805728 w 11256209"/>
              <a:gd name="connsiteY0" fmla="*/ 2244811 h 6735531"/>
              <a:gd name="connsiteX1" fmla="*/ 3395174 w 11256209"/>
              <a:gd name="connsiteY1" fmla="*/ 2669135 h 6735531"/>
              <a:gd name="connsiteX2" fmla="*/ 3886786 w 11256209"/>
              <a:gd name="connsiteY2" fmla="*/ 1921882 h 6735531"/>
              <a:gd name="connsiteX3" fmla="*/ 2996660 w 11256209"/>
              <a:gd name="connsiteY3" fmla="*/ 1302452 h 6735531"/>
              <a:gd name="connsiteX4" fmla="*/ 2577560 w 11256209"/>
              <a:gd name="connsiteY4" fmla="*/ 242717 h 6735531"/>
              <a:gd name="connsiteX5" fmla="*/ 3405989 w 11256209"/>
              <a:gd name="connsiteY5" fmla="*/ 462408 h 6735531"/>
              <a:gd name="connsiteX6" fmla="*/ 4236139 w 11256209"/>
              <a:gd name="connsiteY6" fmla="*/ 1461610 h 6735531"/>
              <a:gd name="connsiteX7" fmla="*/ 5283889 w 11256209"/>
              <a:gd name="connsiteY7" fmla="*/ 2044786 h 6735531"/>
              <a:gd name="connsiteX8" fmla="*/ 5912539 w 11256209"/>
              <a:gd name="connsiteY8" fmla="*/ 1178011 h 6735531"/>
              <a:gd name="connsiteX9" fmla="*/ 5702989 w 11256209"/>
              <a:gd name="connsiteY9" fmla="*/ 82636 h 6735531"/>
              <a:gd name="connsiteX10" fmla="*/ 6865039 w 11256209"/>
              <a:gd name="connsiteY10" fmla="*/ 254086 h 6735531"/>
              <a:gd name="connsiteX11" fmla="*/ 6474514 w 11256209"/>
              <a:gd name="connsiteY11" fmla="*/ 1654261 h 6735531"/>
              <a:gd name="connsiteX12" fmla="*/ 7341289 w 11256209"/>
              <a:gd name="connsiteY12" fmla="*/ 2454361 h 6735531"/>
              <a:gd name="connsiteX13" fmla="*/ 9088051 w 11256209"/>
              <a:gd name="connsiteY13" fmla="*/ 1686524 h 6735531"/>
              <a:gd name="connsiteX14" fmla="*/ 10124740 w 11256209"/>
              <a:gd name="connsiteY14" fmla="*/ 1835236 h 6735531"/>
              <a:gd name="connsiteX15" fmla="*/ 9560307 w 11256209"/>
              <a:gd name="connsiteY15" fmla="*/ 2647319 h 6735531"/>
              <a:gd name="connsiteX16" fmla="*/ 8227114 w 11256209"/>
              <a:gd name="connsiteY16" fmla="*/ 3568786 h 6735531"/>
              <a:gd name="connsiteX17" fmla="*/ 10284514 w 11256209"/>
              <a:gd name="connsiteY17" fmla="*/ 4349836 h 6735531"/>
              <a:gd name="connsiteX18" fmla="*/ 11122714 w 11256209"/>
              <a:gd name="connsiteY18" fmla="*/ 5016586 h 6735531"/>
              <a:gd name="connsiteX19" fmla="*/ 11093217 w 11256209"/>
              <a:gd name="connsiteY19" fmla="*/ 5537696 h 6735531"/>
              <a:gd name="connsiteX20" fmla="*/ 9627289 w 11256209"/>
              <a:gd name="connsiteY20" fmla="*/ 5377614 h 6735531"/>
              <a:gd name="connsiteX21" fmla="*/ 7674664 w 11256209"/>
              <a:gd name="connsiteY21" fmla="*/ 4473661 h 6735531"/>
              <a:gd name="connsiteX22" fmla="*/ 6761800 w 11256209"/>
              <a:gd name="connsiteY22" fmla="*/ 4856811 h 6735531"/>
              <a:gd name="connsiteX23" fmla="*/ 6963054 w 11256209"/>
              <a:gd name="connsiteY23" fmla="*/ 6141458 h 6735531"/>
              <a:gd name="connsiteX24" fmla="*/ 6760264 w 11256209"/>
              <a:gd name="connsiteY24" fmla="*/ 6700975 h 6735531"/>
              <a:gd name="connsiteX25" fmla="*/ 6290774 w 11256209"/>
              <a:gd name="connsiteY25" fmla="*/ 5754620 h 6735531"/>
              <a:gd name="connsiteX26" fmla="*/ 5179114 w 11256209"/>
              <a:gd name="connsiteY26" fmla="*/ 4730836 h 6735531"/>
              <a:gd name="connsiteX27" fmla="*/ 3745448 w 11256209"/>
              <a:gd name="connsiteY27" fmla="*/ 5422474 h 6735531"/>
              <a:gd name="connsiteX28" fmla="*/ 2553287 w 11256209"/>
              <a:gd name="connsiteY28" fmla="*/ 6275422 h 6735531"/>
              <a:gd name="connsiteX29" fmla="*/ 1569139 w 11256209"/>
              <a:gd name="connsiteY29" fmla="*/ 6712036 h 6735531"/>
              <a:gd name="connsiteX30" fmla="*/ 2042624 w 11256209"/>
              <a:gd name="connsiteY30" fmla="*/ 5801630 h 6735531"/>
              <a:gd name="connsiteX31" fmla="*/ 3407464 w 11256209"/>
              <a:gd name="connsiteY31" fmla="*/ 4711786 h 6735531"/>
              <a:gd name="connsiteX32" fmla="*/ 2578789 w 11256209"/>
              <a:gd name="connsiteY32" fmla="*/ 4197436 h 6735531"/>
              <a:gd name="connsiteX33" fmla="*/ 759821 w 11256209"/>
              <a:gd name="connsiteY33" fmla="*/ 4805807 h 6735531"/>
              <a:gd name="connsiteX34" fmla="*/ 235639 w 11256209"/>
              <a:gd name="connsiteY34" fmla="*/ 4035511 h 6735531"/>
              <a:gd name="connsiteX35" fmla="*/ 1673914 w 11256209"/>
              <a:gd name="connsiteY35" fmla="*/ 3806911 h 6735531"/>
              <a:gd name="connsiteX36" fmla="*/ 2829511 w 11256209"/>
              <a:gd name="connsiteY36" fmla="*/ 3580462 h 6735531"/>
              <a:gd name="connsiteX37" fmla="*/ 356701 w 11256209"/>
              <a:gd name="connsiteY37" fmla="*/ 2910948 h 6735531"/>
              <a:gd name="connsiteX38" fmla="*/ 166199 w 11256209"/>
              <a:gd name="connsiteY38" fmla="*/ 1712027 h 6735531"/>
              <a:gd name="connsiteX39" fmla="*/ 1805728 w 11256209"/>
              <a:gd name="connsiteY39" fmla="*/ 2244811 h 6735531"/>
              <a:gd name="connsiteX0" fmla="*/ 1805728 w 11256209"/>
              <a:gd name="connsiteY0" fmla="*/ 2244811 h 6735531"/>
              <a:gd name="connsiteX1" fmla="*/ 3395174 w 11256209"/>
              <a:gd name="connsiteY1" fmla="*/ 2669135 h 6735531"/>
              <a:gd name="connsiteX2" fmla="*/ 3631148 w 11256209"/>
              <a:gd name="connsiteY2" fmla="*/ 1961211 h 6735531"/>
              <a:gd name="connsiteX3" fmla="*/ 2996660 w 11256209"/>
              <a:gd name="connsiteY3" fmla="*/ 1302452 h 6735531"/>
              <a:gd name="connsiteX4" fmla="*/ 2577560 w 11256209"/>
              <a:gd name="connsiteY4" fmla="*/ 242717 h 6735531"/>
              <a:gd name="connsiteX5" fmla="*/ 3405989 w 11256209"/>
              <a:gd name="connsiteY5" fmla="*/ 462408 h 6735531"/>
              <a:gd name="connsiteX6" fmla="*/ 4236139 w 11256209"/>
              <a:gd name="connsiteY6" fmla="*/ 1461610 h 6735531"/>
              <a:gd name="connsiteX7" fmla="*/ 5283889 w 11256209"/>
              <a:gd name="connsiteY7" fmla="*/ 2044786 h 6735531"/>
              <a:gd name="connsiteX8" fmla="*/ 5912539 w 11256209"/>
              <a:gd name="connsiteY8" fmla="*/ 1178011 h 6735531"/>
              <a:gd name="connsiteX9" fmla="*/ 5702989 w 11256209"/>
              <a:gd name="connsiteY9" fmla="*/ 82636 h 6735531"/>
              <a:gd name="connsiteX10" fmla="*/ 6865039 w 11256209"/>
              <a:gd name="connsiteY10" fmla="*/ 254086 h 6735531"/>
              <a:gd name="connsiteX11" fmla="*/ 6474514 w 11256209"/>
              <a:gd name="connsiteY11" fmla="*/ 1654261 h 6735531"/>
              <a:gd name="connsiteX12" fmla="*/ 7341289 w 11256209"/>
              <a:gd name="connsiteY12" fmla="*/ 2454361 h 6735531"/>
              <a:gd name="connsiteX13" fmla="*/ 9088051 w 11256209"/>
              <a:gd name="connsiteY13" fmla="*/ 1686524 h 6735531"/>
              <a:gd name="connsiteX14" fmla="*/ 10124740 w 11256209"/>
              <a:gd name="connsiteY14" fmla="*/ 1835236 h 6735531"/>
              <a:gd name="connsiteX15" fmla="*/ 9560307 w 11256209"/>
              <a:gd name="connsiteY15" fmla="*/ 2647319 h 6735531"/>
              <a:gd name="connsiteX16" fmla="*/ 8227114 w 11256209"/>
              <a:gd name="connsiteY16" fmla="*/ 3568786 h 6735531"/>
              <a:gd name="connsiteX17" fmla="*/ 10284514 w 11256209"/>
              <a:gd name="connsiteY17" fmla="*/ 4349836 h 6735531"/>
              <a:gd name="connsiteX18" fmla="*/ 11122714 w 11256209"/>
              <a:gd name="connsiteY18" fmla="*/ 5016586 h 6735531"/>
              <a:gd name="connsiteX19" fmla="*/ 11093217 w 11256209"/>
              <a:gd name="connsiteY19" fmla="*/ 5537696 h 6735531"/>
              <a:gd name="connsiteX20" fmla="*/ 9627289 w 11256209"/>
              <a:gd name="connsiteY20" fmla="*/ 5377614 h 6735531"/>
              <a:gd name="connsiteX21" fmla="*/ 7674664 w 11256209"/>
              <a:gd name="connsiteY21" fmla="*/ 4473661 h 6735531"/>
              <a:gd name="connsiteX22" fmla="*/ 6761800 w 11256209"/>
              <a:gd name="connsiteY22" fmla="*/ 4856811 h 6735531"/>
              <a:gd name="connsiteX23" fmla="*/ 6963054 w 11256209"/>
              <a:gd name="connsiteY23" fmla="*/ 6141458 h 6735531"/>
              <a:gd name="connsiteX24" fmla="*/ 6760264 w 11256209"/>
              <a:gd name="connsiteY24" fmla="*/ 6700975 h 6735531"/>
              <a:gd name="connsiteX25" fmla="*/ 6290774 w 11256209"/>
              <a:gd name="connsiteY25" fmla="*/ 5754620 h 6735531"/>
              <a:gd name="connsiteX26" fmla="*/ 5179114 w 11256209"/>
              <a:gd name="connsiteY26" fmla="*/ 4730836 h 6735531"/>
              <a:gd name="connsiteX27" fmla="*/ 3745448 w 11256209"/>
              <a:gd name="connsiteY27" fmla="*/ 5422474 h 6735531"/>
              <a:gd name="connsiteX28" fmla="*/ 2553287 w 11256209"/>
              <a:gd name="connsiteY28" fmla="*/ 6275422 h 6735531"/>
              <a:gd name="connsiteX29" fmla="*/ 1569139 w 11256209"/>
              <a:gd name="connsiteY29" fmla="*/ 6712036 h 6735531"/>
              <a:gd name="connsiteX30" fmla="*/ 2042624 w 11256209"/>
              <a:gd name="connsiteY30" fmla="*/ 5801630 h 6735531"/>
              <a:gd name="connsiteX31" fmla="*/ 3407464 w 11256209"/>
              <a:gd name="connsiteY31" fmla="*/ 4711786 h 6735531"/>
              <a:gd name="connsiteX32" fmla="*/ 2578789 w 11256209"/>
              <a:gd name="connsiteY32" fmla="*/ 4197436 h 6735531"/>
              <a:gd name="connsiteX33" fmla="*/ 759821 w 11256209"/>
              <a:gd name="connsiteY33" fmla="*/ 4805807 h 6735531"/>
              <a:gd name="connsiteX34" fmla="*/ 235639 w 11256209"/>
              <a:gd name="connsiteY34" fmla="*/ 4035511 h 6735531"/>
              <a:gd name="connsiteX35" fmla="*/ 1673914 w 11256209"/>
              <a:gd name="connsiteY35" fmla="*/ 3806911 h 6735531"/>
              <a:gd name="connsiteX36" fmla="*/ 2829511 w 11256209"/>
              <a:gd name="connsiteY36" fmla="*/ 3580462 h 6735531"/>
              <a:gd name="connsiteX37" fmla="*/ 356701 w 11256209"/>
              <a:gd name="connsiteY37" fmla="*/ 2910948 h 6735531"/>
              <a:gd name="connsiteX38" fmla="*/ 166199 w 11256209"/>
              <a:gd name="connsiteY38" fmla="*/ 1712027 h 6735531"/>
              <a:gd name="connsiteX39" fmla="*/ 1805728 w 11256209"/>
              <a:gd name="connsiteY39" fmla="*/ 2244811 h 6735531"/>
              <a:gd name="connsiteX0" fmla="*/ 1805728 w 11256209"/>
              <a:gd name="connsiteY0" fmla="*/ 2244811 h 6735531"/>
              <a:gd name="connsiteX1" fmla="*/ 3395174 w 11256209"/>
              <a:gd name="connsiteY1" fmla="*/ 2669135 h 6735531"/>
              <a:gd name="connsiteX2" fmla="*/ 3631148 w 11256209"/>
              <a:gd name="connsiteY2" fmla="*/ 1961211 h 6735531"/>
              <a:gd name="connsiteX3" fmla="*/ 2996660 w 11256209"/>
              <a:gd name="connsiteY3" fmla="*/ 1302452 h 6735531"/>
              <a:gd name="connsiteX4" fmla="*/ 2184269 w 11256209"/>
              <a:gd name="connsiteY4" fmla="*/ 527852 h 6735531"/>
              <a:gd name="connsiteX5" fmla="*/ 3405989 w 11256209"/>
              <a:gd name="connsiteY5" fmla="*/ 462408 h 6735531"/>
              <a:gd name="connsiteX6" fmla="*/ 4236139 w 11256209"/>
              <a:gd name="connsiteY6" fmla="*/ 1461610 h 6735531"/>
              <a:gd name="connsiteX7" fmla="*/ 5283889 w 11256209"/>
              <a:gd name="connsiteY7" fmla="*/ 2044786 h 6735531"/>
              <a:gd name="connsiteX8" fmla="*/ 5912539 w 11256209"/>
              <a:gd name="connsiteY8" fmla="*/ 1178011 h 6735531"/>
              <a:gd name="connsiteX9" fmla="*/ 5702989 w 11256209"/>
              <a:gd name="connsiteY9" fmla="*/ 82636 h 6735531"/>
              <a:gd name="connsiteX10" fmla="*/ 6865039 w 11256209"/>
              <a:gd name="connsiteY10" fmla="*/ 254086 h 6735531"/>
              <a:gd name="connsiteX11" fmla="*/ 6474514 w 11256209"/>
              <a:gd name="connsiteY11" fmla="*/ 1654261 h 6735531"/>
              <a:gd name="connsiteX12" fmla="*/ 7341289 w 11256209"/>
              <a:gd name="connsiteY12" fmla="*/ 2454361 h 6735531"/>
              <a:gd name="connsiteX13" fmla="*/ 9088051 w 11256209"/>
              <a:gd name="connsiteY13" fmla="*/ 1686524 h 6735531"/>
              <a:gd name="connsiteX14" fmla="*/ 10124740 w 11256209"/>
              <a:gd name="connsiteY14" fmla="*/ 1835236 h 6735531"/>
              <a:gd name="connsiteX15" fmla="*/ 9560307 w 11256209"/>
              <a:gd name="connsiteY15" fmla="*/ 2647319 h 6735531"/>
              <a:gd name="connsiteX16" fmla="*/ 8227114 w 11256209"/>
              <a:gd name="connsiteY16" fmla="*/ 3568786 h 6735531"/>
              <a:gd name="connsiteX17" fmla="*/ 10284514 w 11256209"/>
              <a:gd name="connsiteY17" fmla="*/ 4349836 h 6735531"/>
              <a:gd name="connsiteX18" fmla="*/ 11122714 w 11256209"/>
              <a:gd name="connsiteY18" fmla="*/ 5016586 h 6735531"/>
              <a:gd name="connsiteX19" fmla="*/ 11093217 w 11256209"/>
              <a:gd name="connsiteY19" fmla="*/ 5537696 h 6735531"/>
              <a:gd name="connsiteX20" fmla="*/ 9627289 w 11256209"/>
              <a:gd name="connsiteY20" fmla="*/ 5377614 h 6735531"/>
              <a:gd name="connsiteX21" fmla="*/ 7674664 w 11256209"/>
              <a:gd name="connsiteY21" fmla="*/ 4473661 h 6735531"/>
              <a:gd name="connsiteX22" fmla="*/ 6761800 w 11256209"/>
              <a:gd name="connsiteY22" fmla="*/ 4856811 h 6735531"/>
              <a:gd name="connsiteX23" fmla="*/ 6963054 w 11256209"/>
              <a:gd name="connsiteY23" fmla="*/ 6141458 h 6735531"/>
              <a:gd name="connsiteX24" fmla="*/ 6760264 w 11256209"/>
              <a:gd name="connsiteY24" fmla="*/ 6700975 h 6735531"/>
              <a:gd name="connsiteX25" fmla="*/ 6290774 w 11256209"/>
              <a:gd name="connsiteY25" fmla="*/ 5754620 h 6735531"/>
              <a:gd name="connsiteX26" fmla="*/ 5179114 w 11256209"/>
              <a:gd name="connsiteY26" fmla="*/ 4730836 h 6735531"/>
              <a:gd name="connsiteX27" fmla="*/ 3745448 w 11256209"/>
              <a:gd name="connsiteY27" fmla="*/ 5422474 h 6735531"/>
              <a:gd name="connsiteX28" fmla="*/ 2553287 w 11256209"/>
              <a:gd name="connsiteY28" fmla="*/ 6275422 h 6735531"/>
              <a:gd name="connsiteX29" fmla="*/ 1569139 w 11256209"/>
              <a:gd name="connsiteY29" fmla="*/ 6712036 h 6735531"/>
              <a:gd name="connsiteX30" fmla="*/ 2042624 w 11256209"/>
              <a:gd name="connsiteY30" fmla="*/ 5801630 h 6735531"/>
              <a:gd name="connsiteX31" fmla="*/ 3407464 w 11256209"/>
              <a:gd name="connsiteY31" fmla="*/ 4711786 h 6735531"/>
              <a:gd name="connsiteX32" fmla="*/ 2578789 w 11256209"/>
              <a:gd name="connsiteY32" fmla="*/ 4197436 h 6735531"/>
              <a:gd name="connsiteX33" fmla="*/ 759821 w 11256209"/>
              <a:gd name="connsiteY33" fmla="*/ 4805807 h 6735531"/>
              <a:gd name="connsiteX34" fmla="*/ 235639 w 11256209"/>
              <a:gd name="connsiteY34" fmla="*/ 4035511 h 6735531"/>
              <a:gd name="connsiteX35" fmla="*/ 1673914 w 11256209"/>
              <a:gd name="connsiteY35" fmla="*/ 3806911 h 6735531"/>
              <a:gd name="connsiteX36" fmla="*/ 2829511 w 11256209"/>
              <a:gd name="connsiteY36" fmla="*/ 3580462 h 6735531"/>
              <a:gd name="connsiteX37" fmla="*/ 356701 w 11256209"/>
              <a:gd name="connsiteY37" fmla="*/ 2910948 h 6735531"/>
              <a:gd name="connsiteX38" fmla="*/ 166199 w 11256209"/>
              <a:gd name="connsiteY38" fmla="*/ 1712027 h 6735531"/>
              <a:gd name="connsiteX39" fmla="*/ 1805728 w 11256209"/>
              <a:gd name="connsiteY39" fmla="*/ 2244811 h 6735531"/>
              <a:gd name="connsiteX0" fmla="*/ 1805728 w 11256209"/>
              <a:gd name="connsiteY0" fmla="*/ 2296568 h 6787288"/>
              <a:gd name="connsiteX1" fmla="*/ 3395174 w 11256209"/>
              <a:gd name="connsiteY1" fmla="*/ 2720892 h 6787288"/>
              <a:gd name="connsiteX2" fmla="*/ 3631148 w 11256209"/>
              <a:gd name="connsiteY2" fmla="*/ 2012968 h 6787288"/>
              <a:gd name="connsiteX3" fmla="*/ 2996660 w 11256209"/>
              <a:gd name="connsiteY3" fmla="*/ 1354209 h 6787288"/>
              <a:gd name="connsiteX4" fmla="*/ 2184269 w 11256209"/>
              <a:gd name="connsiteY4" fmla="*/ 579609 h 6787288"/>
              <a:gd name="connsiteX5" fmla="*/ 3405989 w 11256209"/>
              <a:gd name="connsiteY5" fmla="*/ 160203 h 6787288"/>
              <a:gd name="connsiteX6" fmla="*/ 4236139 w 11256209"/>
              <a:gd name="connsiteY6" fmla="*/ 1513367 h 6787288"/>
              <a:gd name="connsiteX7" fmla="*/ 5283889 w 11256209"/>
              <a:gd name="connsiteY7" fmla="*/ 2096543 h 6787288"/>
              <a:gd name="connsiteX8" fmla="*/ 5912539 w 11256209"/>
              <a:gd name="connsiteY8" fmla="*/ 1229768 h 6787288"/>
              <a:gd name="connsiteX9" fmla="*/ 5702989 w 11256209"/>
              <a:gd name="connsiteY9" fmla="*/ 134393 h 6787288"/>
              <a:gd name="connsiteX10" fmla="*/ 6865039 w 11256209"/>
              <a:gd name="connsiteY10" fmla="*/ 305843 h 6787288"/>
              <a:gd name="connsiteX11" fmla="*/ 6474514 w 11256209"/>
              <a:gd name="connsiteY11" fmla="*/ 1706018 h 6787288"/>
              <a:gd name="connsiteX12" fmla="*/ 7341289 w 11256209"/>
              <a:gd name="connsiteY12" fmla="*/ 2506118 h 6787288"/>
              <a:gd name="connsiteX13" fmla="*/ 9088051 w 11256209"/>
              <a:gd name="connsiteY13" fmla="*/ 1738281 h 6787288"/>
              <a:gd name="connsiteX14" fmla="*/ 10124740 w 11256209"/>
              <a:gd name="connsiteY14" fmla="*/ 1886993 h 6787288"/>
              <a:gd name="connsiteX15" fmla="*/ 9560307 w 11256209"/>
              <a:gd name="connsiteY15" fmla="*/ 2699076 h 6787288"/>
              <a:gd name="connsiteX16" fmla="*/ 8227114 w 11256209"/>
              <a:gd name="connsiteY16" fmla="*/ 3620543 h 6787288"/>
              <a:gd name="connsiteX17" fmla="*/ 10284514 w 11256209"/>
              <a:gd name="connsiteY17" fmla="*/ 4401593 h 6787288"/>
              <a:gd name="connsiteX18" fmla="*/ 11122714 w 11256209"/>
              <a:gd name="connsiteY18" fmla="*/ 5068343 h 6787288"/>
              <a:gd name="connsiteX19" fmla="*/ 11093217 w 11256209"/>
              <a:gd name="connsiteY19" fmla="*/ 5589453 h 6787288"/>
              <a:gd name="connsiteX20" fmla="*/ 9627289 w 11256209"/>
              <a:gd name="connsiteY20" fmla="*/ 5429371 h 6787288"/>
              <a:gd name="connsiteX21" fmla="*/ 7674664 w 11256209"/>
              <a:gd name="connsiteY21" fmla="*/ 4525418 h 6787288"/>
              <a:gd name="connsiteX22" fmla="*/ 6761800 w 11256209"/>
              <a:gd name="connsiteY22" fmla="*/ 4908568 h 6787288"/>
              <a:gd name="connsiteX23" fmla="*/ 6963054 w 11256209"/>
              <a:gd name="connsiteY23" fmla="*/ 6193215 h 6787288"/>
              <a:gd name="connsiteX24" fmla="*/ 6760264 w 11256209"/>
              <a:gd name="connsiteY24" fmla="*/ 6752732 h 6787288"/>
              <a:gd name="connsiteX25" fmla="*/ 6290774 w 11256209"/>
              <a:gd name="connsiteY25" fmla="*/ 5806377 h 6787288"/>
              <a:gd name="connsiteX26" fmla="*/ 5179114 w 11256209"/>
              <a:gd name="connsiteY26" fmla="*/ 4782593 h 6787288"/>
              <a:gd name="connsiteX27" fmla="*/ 3745448 w 11256209"/>
              <a:gd name="connsiteY27" fmla="*/ 5474231 h 6787288"/>
              <a:gd name="connsiteX28" fmla="*/ 2553287 w 11256209"/>
              <a:gd name="connsiteY28" fmla="*/ 6327179 h 6787288"/>
              <a:gd name="connsiteX29" fmla="*/ 1569139 w 11256209"/>
              <a:gd name="connsiteY29" fmla="*/ 6763793 h 6787288"/>
              <a:gd name="connsiteX30" fmla="*/ 2042624 w 11256209"/>
              <a:gd name="connsiteY30" fmla="*/ 5853387 h 6787288"/>
              <a:gd name="connsiteX31" fmla="*/ 3407464 w 11256209"/>
              <a:gd name="connsiteY31" fmla="*/ 4763543 h 6787288"/>
              <a:gd name="connsiteX32" fmla="*/ 2578789 w 11256209"/>
              <a:gd name="connsiteY32" fmla="*/ 4249193 h 6787288"/>
              <a:gd name="connsiteX33" fmla="*/ 759821 w 11256209"/>
              <a:gd name="connsiteY33" fmla="*/ 4857564 h 6787288"/>
              <a:gd name="connsiteX34" fmla="*/ 235639 w 11256209"/>
              <a:gd name="connsiteY34" fmla="*/ 4087268 h 6787288"/>
              <a:gd name="connsiteX35" fmla="*/ 1673914 w 11256209"/>
              <a:gd name="connsiteY35" fmla="*/ 3858668 h 6787288"/>
              <a:gd name="connsiteX36" fmla="*/ 2829511 w 11256209"/>
              <a:gd name="connsiteY36" fmla="*/ 3632219 h 6787288"/>
              <a:gd name="connsiteX37" fmla="*/ 356701 w 11256209"/>
              <a:gd name="connsiteY37" fmla="*/ 2962705 h 6787288"/>
              <a:gd name="connsiteX38" fmla="*/ 166199 w 11256209"/>
              <a:gd name="connsiteY38" fmla="*/ 1763784 h 6787288"/>
              <a:gd name="connsiteX39" fmla="*/ 1805728 w 11256209"/>
              <a:gd name="connsiteY39" fmla="*/ 2296568 h 6787288"/>
              <a:gd name="connsiteX0" fmla="*/ 1805728 w 11256209"/>
              <a:gd name="connsiteY0" fmla="*/ 2292850 h 6783570"/>
              <a:gd name="connsiteX1" fmla="*/ 3395174 w 11256209"/>
              <a:gd name="connsiteY1" fmla="*/ 2717174 h 6783570"/>
              <a:gd name="connsiteX2" fmla="*/ 3631148 w 11256209"/>
              <a:gd name="connsiteY2" fmla="*/ 2009250 h 6783570"/>
              <a:gd name="connsiteX3" fmla="*/ 3026156 w 11256209"/>
              <a:gd name="connsiteY3" fmla="*/ 1183342 h 6783570"/>
              <a:gd name="connsiteX4" fmla="*/ 2184269 w 11256209"/>
              <a:gd name="connsiteY4" fmla="*/ 575891 h 6783570"/>
              <a:gd name="connsiteX5" fmla="*/ 3405989 w 11256209"/>
              <a:gd name="connsiteY5" fmla="*/ 156485 h 6783570"/>
              <a:gd name="connsiteX6" fmla="*/ 4236139 w 11256209"/>
              <a:gd name="connsiteY6" fmla="*/ 1509649 h 6783570"/>
              <a:gd name="connsiteX7" fmla="*/ 5283889 w 11256209"/>
              <a:gd name="connsiteY7" fmla="*/ 2092825 h 6783570"/>
              <a:gd name="connsiteX8" fmla="*/ 5912539 w 11256209"/>
              <a:gd name="connsiteY8" fmla="*/ 1226050 h 6783570"/>
              <a:gd name="connsiteX9" fmla="*/ 5702989 w 11256209"/>
              <a:gd name="connsiteY9" fmla="*/ 130675 h 6783570"/>
              <a:gd name="connsiteX10" fmla="*/ 6865039 w 11256209"/>
              <a:gd name="connsiteY10" fmla="*/ 302125 h 6783570"/>
              <a:gd name="connsiteX11" fmla="*/ 6474514 w 11256209"/>
              <a:gd name="connsiteY11" fmla="*/ 1702300 h 6783570"/>
              <a:gd name="connsiteX12" fmla="*/ 7341289 w 11256209"/>
              <a:gd name="connsiteY12" fmla="*/ 2502400 h 6783570"/>
              <a:gd name="connsiteX13" fmla="*/ 9088051 w 11256209"/>
              <a:gd name="connsiteY13" fmla="*/ 1734563 h 6783570"/>
              <a:gd name="connsiteX14" fmla="*/ 10124740 w 11256209"/>
              <a:gd name="connsiteY14" fmla="*/ 1883275 h 6783570"/>
              <a:gd name="connsiteX15" fmla="*/ 9560307 w 11256209"/>
              <a:gd name="connsiteY15" fmla="*/ 2695358 h 6783570"/>
              <a:gd name="connsiteX16" fmla="*/ 8227114 w 11256209"/>
              <a:gd name="connsiteY16" fmla="*/ 3616825 h 6783570"/>
              <a:gd name="connsiteX17" fmla="*/ 10284514 w 11256209"/>
              <a:gd name="connsiteY17" fmla="*/ 4397875 h 6783570"/>
              <a:gd name="connsiteX18" fmla="*/ 11122714 w 11256209"/>
              <a:gd name="connsiteY18" fmla="*/ 5064625 h 6783570"/>
              <a:gd name="connsiteX19" fmla="*/ 11093217 w 11256209"/>
              <a:gd name="connsiteY19" fmla="*/ 5585735 h 6783570"/>
              <a:gd name="connsiteX20" fmla="*/ 9627289 w 11256209"/>
              <a:gd name="connsiteY20" fmla="*/ 5425653 h 6783570"/>
              <a:gd name="connsiteX21" fmla="*/ 7674664 w 11256209"/>
              <a:gd name="connsiteY21" fmla="*/ 4521700 h 6783570"/>
              <a:gd name="connsiteX22" fmla="*/ 6761800 w 11256209"/>
              <a:gd name="connsiteY22" fmla="*/ 4904850 h 6783570"/>
              <a:gd name="connsiteX23" fmla="*/ 6963054 w 11256209"/>
              <a:gd name="connsiteY23" fmla="*/ 6189497 h 6783570"/>
              <a:gd name="connsiteX24" fmla="*/ 6760264 w 11256209"/>
              <a:gd name="connsiteY24" fmla="*/ 6749014 h 6783570"/>
              <a:gd name="connsiteX25" fmla="*/ 6290774 w 11256209"/>
              <a:gd name="connsiteY25" fmla="*/ 5802659 h 6783570"/>
              <a:gd name="connsiteX26" fmla="*/ 5179114 w 11256209"/>
              <a:gd name="connsiteY26" fmla="*/ 4778875 h 6783570"/>
              <a:gd name="connsiteX27" fmla="*/ 3745448 w 11256209"/>
              <a:gd name="connsiteY27" fmla="*/ 5470513 h 6783570"/>
              <a:gd name="connsiteX28" fmla="*/ 2553287 w 11256209"/>
              <a:gd name="connsiteY28" fmla="*/ 6323461 h 6783570"/>
              <a:gd name="connsiteX29" fmla="*/ 1569139 w 11256209"/>
              <a:gd name="connsiteY29" fmla="*/ 6760075 h 6783570"/>
              <a:gd name="connsiteX30" fmla="*/ 2042624 w 11256209"/>
              <a:gd name="connsiteY30" fmla="*/ 5849669 h 6783570"/>
              <a:gd name="connsiteX31" fmla="*/ 3407464 w 11256209"/>
              <a:gd name="connsiteY31" fmla="*/ 4759825 h 6783570"/>
              <a:gd name="connsiteX32" fmla="*/ 2578789 w 11256209"/>
              <a:gd name="connsiteY32" fmla="*/ 4245475 h 6783570"/>
              <a:gd name="connsiteX33" fmla="*/ 759821 w 11256209"/>
              <a:gd name="connsiteY33" fmla="*/ 4853846 h 6783570"/>
              <a:gd name="connsiteX34" fmla="*/ 235639 w 11256209"/>
              <a:gd name="connsiteY34" fmla="*/ 4083550 h 6783570"/>
              <a:gd name="connsiteX35" fmla="*/ 1673914 w 11256209"/>
              <a:gd name="connsiteY35" fmla="*/ 3854950 h 6783570"/>
              <a:gd name="connsiteX36" fmla="*/ 2829511 w 11256209"/>
              <a:gd name="connsiteY36" fmla="*/ 3628501 h 6783570"/>
              <a:gd name="connsiteX37" fmla="*/ 356701 w 11256209"/>
              <a:gd name="connsiteY37" fmla="*/ 2958987 h 6783570"/>
              <a:gd name="connsiteX38" fmla="*/ 166199 w 11256209"/>
              <a:gd name="connsiteY38" fmla="*/ 1760066 h 6783570"/>
              <a:gd name="connsiteX39" fmla="*/ 1805728 w 11256209"/>
              <a:gd name="connsiteY39" fmla="*/ 2292850 h 6783570"/>
              <a:gd name="connsiteX0" fmla="*/ 1805728 w 11256209"/>
              <a:gd name="connsiteY0" fmla="*/ 2292850 h 6783570"/>
              <a:gd name="connsiteX1" fmla="*/ 3395174 w 11256209"/>
              <a:gd name="connsiteY1" fmla="*/ 2717174 h 6783570"/>
              <a:gd name="connsiteX2" fmla="*/ 3631148 w 11256209"/>
              <a:gd name="connsiteY2" fmla="*/ 2009250 h 6783570"/>
              <a:gd name="connsiteX3" fmla="*/ 3026156 w 11256209"/>
              <a:gd name="connsiteY3" fmla="*/ 1183342 h 6783570"/>
              <a:gd name="connsiteX4" fmla="*/ 2184269 w 11256209"/>
              <a:gd name="connsiteY4" fmla="*/ 575891 h 6783570"/>
              <a:gd name="connsiteX5" fmla="*/ 3405989 w 11256209"/>
              <a:gd name="connsiteY5" fmla="*/ 156485 h 6783570"/>
              <a:gd name="connsiteX6" fmla="*/ 4236139 w 11256209"/>
              <a:gd name="connsiteY6" fmla="*/ 1509649 h 6783570"/>
              <a:gd name="connsiteX7" fmla="*/ 5283889 w 11256209"/>
              <a:gd name="connsiteY7" fmla="*/ 2092825 h 6783570"/>
              <a:gd name="connsiteX8" fmla="*/ 5912539 w 11256209"/>
              <a:gd name="connsiteY8" fmla="*/ 1226050 h 6783570"/>
              <a:gd name="connsiteX9" fmla="*/ 5702989 w 11256209"/>
              <a:gd name="connsiteY9" fmla="*/ 130675 h 6783570"/>
              <a:gd name="connsiteX10" fmla="*/ 6865039 w 11256209"/>
              <a:gd name="connsiteY10" fmla="*/ 302125 h 6783570"/>
              <a:gd name="connsiteX11" fmla="*/ 6474514 w 11256209"/>
              <a:gd name="connsiteY11" fmla="*/ 1702300 h 6783570"/>
              <a:gd name="connsiteX12" fmla="*/ 7341289 w 11256209"/>
              <a:gd name="connsiteY12" fmla="*/ 2502400 h 6783570"/>
              <a:gd name="connsiteX13" fmla="*/ 9088051 w 11256209"/>
              <a:gd name="connsiteY13" fmla="*/ 1734563 h 6783570"/>
              <a:gd name="connsiteX14" fmla="*/ 10124740 w 11256209"/>
              <a:gd name="connsiteY14" fmla="*/ 1883275 h 6783570"/>
              <a:gd name="connsiteX15" fmla="*/ 9560307 w 11256209"/>
              <a:gd name="connsiteY15" fmla="*/ 2695358 h 6783570"/>
              <a:gd name="connsiteX16" fmla="*/ 8227114 w 11256209"/>
              <a:gd name="connsiteY16" fmla="*/ 3616825 h 6783570"/>
              <a:gd name="connsiteX17" fmla="*/ 10284514 w 11256209"/>
              <a:gd name="connsiteY17" fmla="*/ 4397875 h 6783570"/>
              <a:gd name="connsiteX18" fmla="*/ 11122714 w 11256209"/>
              <a:gd name="connsiteY18" fmla="*/ 5064625 h 6783570"/>
              <a:gd name="connsiteX19" fmla="*/ 11093217 w 11256209"/>
              <a:gd name="connsiteY19" fmla="*/ 5585735 h 6783570"/>
              <a:gd name="connsiteX20" fmla="*/ 9627289 w 11256209"/>
              <a:gd name="connsiteY20" fmla="*/ 5425653 h 6783570"/>
              <a:gd name="connsiteX21" fmla="*/ 7674664 w 11256209"/>
              <a:gd name="connsiteY21" fmla="*/ 4521700 h 6783570"/>
              <a:gd name="connsiteX22" fmla="*/ 6761800 w 11256209"/>
              <a:gd name="connsiteY22" fmla="*/ 4904850 h 6783570"/>
              <a:gd name="connsiteX23" fmla="*/ 6963054 w 11256209"/>
              <a:gd name="connsiteY23" fmla="*/ 6189497 h 6783570"/>
              <a:gd name="connsiteX24" fmla="*/ 6760264 w 11256209"/>
              <a:gd name="connsiteY24" fmla="*/ 6749014 h 6783570"/>
              <a:gd name="connsiteX25" fmla="*/ 6290774 w 11256209"/>
              <a:gd name="connsiteY25" fmla="*/ 5802659 h 6783570"/>
              <a:gd name="connsiteX26" fmla="*/ 5179114 w 11256209"/>
              <a:gd name="connsiteY26" fmla="*/ 4778875 h 6783570"/>
              <a:gd name="connsiteX27" fmla="*/ 3745448 w 11256209"/>
              <a:gd name="connsiteY27" fmla="*/ 5470513 h 6783570"/>
              <a:gd name="connsiteX28" fmla="*/ 2553287 w 11256209"/>
              <a:gd name="connsiteY28" fmla="*/ 6323461 h 6783570"/>
              <a:gd name="connsiteX29" fmla="*/ 1569139 w 11256209"/>
              <a:gd name="connsiteY29" fmla="*/ 6760075 h 6783570"/>
              <a:gd name="connsiteX30" fmla="*/ 2042624 w 11256209"/>
              <a:gd name="connsiteY30" fmla="*/ 5849669 h 6783570"/>
              <a:gd name="connsiteX31" fmla="*/ 3407464 w 11256209"/>
              <a:gd name="connsiteY31" fmla="*/ 4759825 h 6783570"/>
              <a:gd name="connsiteX32" fmla="*/ 2578789 w 11256209"/>
              <a:gd name="connsiteY32" fmla="*/ 4245475 h 6783570"/>
              <a:gd name="connsiteX33" fmla="*/ 759821 w 11256209"/>
              <a:gd name="connsiteY33" fmla="*/ 4853846 h 6783570"/>
              <a:gd name="connsiteX34" fmla="*/ 235639 w 11256209"/>
              <a:gd name="connsiteY34" fmla="*/ 4083550 h 6783570"/>
              <a:gd name="connsiteX35" fmla="*/ 1673914 w 11256209"/>
              <a:gd name="connsiteY35" fmla="*/ 3854950 h 6783570"/>
              <a:gd name="connsiteX36" fmla="*/ 2829511 w 11256209"/>
              <a:gd name="connsiteY36" fmla="*/ 3628501 h 6783570"/>
              <a:gd name="connsiteX37" fmla="*/ 356701 w 11256209"/>
              <a:gd name="connsiteY37" fmla="*/ 2958987 h 6783570"/>
              <a:gd name="connsiteX38" fmla="*/ 166199 w 11256209"/>
              <a:gd name="connsiteY38" fmla="*/ 1760066 h 6783570"/>
              <a:gd name="connsiteX39" fmla="*/ 1805728 w 11256209"/>
              <a:gd name="connsiteY39" fmla="*/ 2292850 h 6783570"/>
              <a:gd name="connsiteX0" fmla="*/ 1805728 w 11256209"/>
              <a:gd name="connsiteY0" fmla="*/ 2466568 h 6957288"/>
              <a:gd name="connsiteX1" fmla="*/ 3395174 w 11256209"/>
              <a:gd name="connsiteY1" fmla="*/ 2890892 h 6957288"/>
              <a:gd name="connsiteX2" fmla="*/ 3631148 w 11256209"/>
              <a:gd name="connsiteY2" fmla="*/ 2182968 h 6957288"/>
              <a:gd name="connsiteX3" fmla="*/ 3026156 w 11256209"/>
              <a:gd name="connsiteY3" fmla="*/ 1357060 h 6957288"/>
              <a:gd name="connsiteX4" fmla="*/ 2184269 w 11256209"/>
              <a:gd name="connsiteY4" fmla="*/ 749609 h 6957288"/>
              <a:gd name="connsiteX5" fmla="*/ 3405989 w 11256209"/>
              <a:gd name="connsiteY5" fmla="*/ 330203 h 6957288"/>
              <a:gd name="connsiteX6" fmla="*/ 4236139 w 11256209"/>
              <a:gd name="connsiteY6" fmla="*/ 1683367 h 6957288"/>
              <a:gd name="connsiteX7" fmla="*/ 5283889 w 11256209"/>
              <a:gd name="connsiteY7" fmla="*/ 2266543 h 6957288"/>
              <a:gd name="connsiteX8" fmla="*/ 5912539 w 11256209"/>
              <a:gd name="connsiteY8" fmla="*/ 1399768 h 6957288"/>
              <a:gd name="connsiteX9" fmla="*/ 5702989 w 11256209"/>
              <a:gd name="connsiteY9" fmla="*/ 304393 h 6957288"/>
              <a:gd name="connsiteX10" fmla="*/ 6865039 w 11256209"/>
              <a:gd name="connsiteY10" fmla="*/ 475843 h 6957288"/>
              <a:gd name="connsiteX11" fmla="*/ 6474514 w 11256209"/>
              <a:gd name="connsiteY11" fmla="*/ 1876018 h 6957288"/>
              <a:gd name="connsiteX12" fmla="*/ 7341289 w 11256209"/>
              <a:gd name="connsiteY12" fmla="*/ 2676118 h 6957288"/>
              <a:gd name="connsiteX13" fmla="*/ 9088051 w 11256209"/>
              <a:gd name="connsiteY13" fmla="*/ 1908281 h 6957288"/>
              <a:gd name="connsiteX14" fmla="*/ 10124740 w 11256209"/>
              <a:gd name="connsiteY14" fmla="*/ 2056993 h 6957288"/>
              <a:gd name="connsiteX15" fmla="*/ 9560307 w 11256209"/>
              <a:gd name="connsiteY15" fmla="*/ 2869076 h 6957288"/>
              <a:gd name="connsiteX16" fmla="*/ 8227114 w 11256209"/>
              <a:gd name="connsiteY16" fmla="*/ 3790543 h 6957288"/>
              <a:gd name="connsiteX17" fmla="*/ 10284514 w 11256209"/>
              <a:gd name="connsiteY17" fmla="*/ 4571593 h 6957288"/>
              <a:gd name="connsiteX18" fmla="*/ 11122714 w 11256209"/>
              <a:gd name="connsiteY18" fmla="*/ 5238343 h 6957288"/>
              <a:gd name="connsiteX19" fmla="*/ 11093217 w 11256209"/>
              <a:gd name="connsiteY19" fmla="*/ 5759453 h 6957288"/>
              <a:gd name="connsiteX20" fmla="*/ 9627289 w 11256209"/>
              <a:gd name="connsiteY20" fmla="*/ 5599371 h 6957288"/>
              <a:gd name="connsiteX21" fmla="*/ 7674664 w 11256209"/>
              <a:gd name="connsiteY21" fmla="*/ 4695418 h 6957288"/>
              <a:gd name="connsiteX22" fmla="*/ 6761800 w 11256209"/>
              <a:gd name="connsiteY22" fmla="*/ 5078568 h 6957288"/>
              <a:gd name="connsiteX23" fmla="*/ 6963054 w 11256209"/>
              <a:gd name="connsiteY23" fmla="*/ 6363215 h 6957288"/>
              <a:gd name="connsiteX24" fmla="*/ 6760264 w 11256209"/>
              <a:gd name="connsiteY24" fmla="*/ 6922732 h 6957288"/>
              <a:gd name="connsiteX25" fmla="*/ 6290774 w 11256209"/>
              <a:gd name="connsiteY25" fmla="*/ 5976377 h 6957288"/>
              <a:gd name="connsiteX26" fmla="*/ 5179114 w 11256209"/>
              <a:gd name="connsiteY26" fmla="*/ 4952593 h 6957288"/>
              <a:gd name="connsiteX27" fmla="*/ 3745448 w 11256209"/>
              <a:gd name="connsiteY27" fmla="*/ 5644231 h 6957288"/>
              <a:gd name="connsiteX28" fmla="*/ 2553287 w 11256209"/>
              <a:gd name="connsiteY28" fmla="*/ 6497179 h 6957288"/>
              <a:gd name="connsiteX29" fmla="*/ 1569139 w 11256209"/>
              <a:gd name="connsiteY29" fmla="*/ 6933793 h 6957288"/>
              <a:gd name="connsiteX30" fmla="*/ 2042624 w 11256209"/>
              <a:gd name="connsiteY30" fmla="*/ 6023387 h 6957288"/>
              <a:gd name="connsiteX31" fmla="*/ 3407464 w 11256209"/>
              <a:gd name="connsiteY31" fmla="*/ 4933543 h 6957288"/>
              <a:gd name="connsiteX32" fmla="*/ 2578789 w 11256209"/>
              <a:gd name="connsiteY32" fmla="*/ 4419193 h 6957288"/>
              <a:gd name="connsiteX33" fmla="*/ 759821 w 11256209"/>
              <a:gd name="connsiteY33" fmla="*/ 5027564 h 6957288"/>
              <a:gd name="connsiteX34" fmla="*/ 235639 w 11256209"/>
              <a:gd name="connsiteY34" fmla="*/ 4257268 h 6957288"/>
              <a:gd name="connsiteX35" fmla="*/ 1673914 w 11256209"/>
              <a:gd name="connsiteY35" fmla="*/ 4028668 h 6957288"/>
              <a:gd name="connsiteX36" fmla="*/ 2829511 w 11256209"/>
              <a:gd name="connsiteY36" fmla="*/ 3802219 h 6957288"/>
              <a:gd name="connsiteX37" fmla="*/ 356701 w 11256209"/>
              <a:gd name="connsiteY37" fmla="*/ 3132705 h 6957288"/>
              <a:gd name="connsiteX38" fmla="*/ 166199 w 11256209"/>
              <a:gd name="connsiteY38" fmla="*/ 1933784 h 6957288"/>
              <a:gd name="connsiteX39" fmla="*/ 1805728 w 11256209"/>
              <a:gd name="connsiteY39" fmla="*/ 2466568 h 6957288"/>
              <a:gd name="connsiteX0" fmla="*/ 1805728 w 11256209"/>
              <a:gd name="connsiteY0" fmla="*/ 2340660 h 6831380"/>
              <a:gd name="connsiteX1" fmla="*/ 3395174 w 11256209"/>
              <a:gd name="connsiteY1" fmla="*/ 2764984 h 6831380"/>
              <a:gd name="connsiteX2" fmla="*/ 3631148 w 11256209"/>
              <a:gd name="connsiteY2" fmla="*/ 2057060 h 6831380"/>
              <a:gd name="connsiteX3" fmla="*/ 3026156 w 11256209"/>
              <a:gd name="connsiteY3" fmla="*/ 1231152 h 6831380"/>
              <a:gd name="connsiteX4" fmla="*/ 2184269 w 11256209"/>
              <a:gd name="connsiteY4" fmla="*/ 623701 h 6831380"/>
              <a:gd name="connsiteX5" fmla="*/ 3405989 w 11256209"/>
              <a:gd name="connsiteY5" fmla="*/ 204295 h 6831380"/>
              <a:gd name="connsiteX6" fmla="*/ 4236139 w 11256209"/>
              <a:gd name="connsiteY6" fmla="*/ 1557459 h 6831380"/>
              <a:gd name="connsiteX7" fmla="*/ 5283889 w 11256209"/>
              <a:gd name="connsiteY7" fmla="*/ 2140635 h 6831380"/>
              <a:gd name="connsiteX8" fmla="*/ 5912539 w 11256209"/>
              <a:gd name="connsiteY8" fmla="*/ 1273860 h 6831380"/>
              <a:gd name="connsiteX9" fmla="*/ 5702989 w 11256209"/>
              <a:gd name="connsiteY9" fmla="*/ 178485 h 6831380"/>
              <a:gd name="connsiteX10" fmla="*/ 6865039 w 11256209"/>
              <a:gd name="connsiteY10" fmla="*/ 349935 h 6831380"/>
              <a:gd name="connsiteX11" fmla="*/ 6474514 w 11256209"/>
              <a:gd name="connsiteY11" fmla="*/ 1750110 h 6831380"/>
              <a:gd name="connsiteX12" fmla="*/ 7341289 w 11256209"/>
              <a:gd name="connsiteY12" fmla="*/ 2550210 h 6831380"/>
              <a:gd name="connsiteX13" fmla="*/ 9088051 w 11256209"/>
              <a:gd name="connsiteY13" fmla="*/ 1782373 h 6831380"/>
              <a:gd name="connsiteX14" fmla="*/ 10124740 w 11256209"/>
              <a:gd name="connsiteY14" fmla="*/ 1931085 h 6831380"/>
              <a:gd name="connsiteX15" fmla="*/ 9560307 w 11256209"/>
              <a:gd name="connsiteY15" fmla="*/ 2743168 h 6831380"/>
              <a:gd name="connsiteX16" fmla="*/ 8227114 w 11256209"/>
              <a:gd name="connsiteY16" fmla="*/ 3664635 h 6831380"/>
              <a:gd name="connsiteX17" fmla="*/ 10284514 w 11256209"/>
              <a:gd name="connsiteY17" fmla="*/ 4445685 h 6831380"/>
              <a:gd name="connsiteX18" fmla="*/ 11122714 w 11256209"/>
              <a:gd name="connsiteY18" fmla="*/ 5112435 h 6831380"/>
              <a:gd name="connsiteX19" fmla="*/ 11093217 w 11256209"/>
              <a:gd name="connsiteY19" fmla="*/ 5633545 h 6831380"/>
              <a:gd name="connsiteX20" fmla="*/ 9627289 w 11256209"/>
              <a:gd name="connsiteY20" fmla="*/ 5473463 h 6831380"/>
              <a:gd name="connsiteX21" fmla="*/ 7674664 w 11256209"/>
              <a:gd name="connsiteY21" fmla="*/ 4569510 h 6831380"/>
              <a:gd name="connsiteX22" fmla="*/ 6761800 w 11256209"/>
              <a:gd name="connsiteY22" fmla="*/ 4952660 h 6831380"/>
              <a:gd name="connsiteX23" fmla="*/ 6963054 w 11256209"/>
              <a:gd name="connsiteY23" fmla="*/ 6237307 h 6831380"/>
              <a:gd name="connsiteX24" fmla="*/ 6760264 w 11256209"/>
              <a:gd name="connsiteY24" fmla="*/ 6796824 h 6831380"/>
              <a:gd name="connsiteX25" fmla="*/ 6290774 w 11256209"/>
              <a:gd name="connsiteY25" fmla="*/ 5850469 h 6831380"/>
              <a:gd name="connsiteX26" fmla="*/ 5179114 w 11256209"/>
              <a:gd name="connsiteY26" fmla="*/ 4826685 h 6831380"/>
              <a:gd name="connsiteX27" fmla="*/ 3745448 w 11256209"/>
              <a:gd name="connsiteY27" fmla="*/ 5518323 h 6831380"/>
              <a:gd name="connsiteX28" fmla="*/ 2553287 w 11256209"/>
              <a:gd name="connsiteY28" fmla="*/ 6371271 h 6831380"/>
              <a:gd name="connsiteX29" fmla="*/ 1569139 w 11256209"/>
              <a:gd name="connsiteY29" fmla="*/ 6807885 h 6831380"/>
              <a:gd name="connsiteX30" fmla="*/ 2042624 w 11256209"/>
              <a:gd name="connsiteY30" fmla="*/ 5897479 h 6831380"/>
              <a:gd name="connsiteX31" fmla="*/ 3407464 w 11256209"/>
              <a:gd name="connsiteY31" fmla="*/ 4807635 h 6831380"/>
              <a:gd name="connsiteX32" fmla="*/ 2578789 w 11256209"/>
              <a:gd name="connsiteY32" fmla="*/ 4293285 h 6831380"/>
              <a:gd name="connsiteX33" fmla="*/ 759821 w 11256209"/>
              <a:gd name="connsiteY33" fmla="*/ 4901656 h 6831380"/>
              <a:gd name="connsiteX34" fmla="*/ 235639 w 11256209"/>
              <a:gd name="connsiteY34" fmla="*/ 4131360 h 6831380"/>
              <a:gd name="connsiteX35" fmla="*/ 1673914 w 11256209"/>
              <a:gd name="connsiteY35" fmla="*/ 3902760 h 6831380"/>
              <a:gd name="connsiteX36" fmla="*/ 2829511 w 11256209"/>
              <a:gd name="connsiteY36" fmla="*/ 3676311 h 6831380"/>
              <a:gd name="connsiteX37" fmla="*/ 356701 w 11256209"/>
              <a:gd name="connsiteY37" fmla="*/ 3006797 h 6831380"/>
              <a:gd name="connsiteX38" fmla="*/ 166199 w 11256209"/>
              <a:gd name="connsiteY38" fmla="*/ 1807876 h 6831380"/>
              <a:gd name="connsiteX39" fmla="*/ 1805728 w 11256209"/>
              <a:gd name="connsiteY39" fmla="*/ 2340660 h 6831380"/>
              <a:gd name="connsiteX0" fmla="*/ 1805728 w 11256209"/>
              <a:gd name="connsiteY0" fmla="*/ 2340660 h 6831380"/>
              <a:gd name="connsiteX1" fmla="*/ 3395174 w 11256209"/>
              <a:gd name="connsiteY1" fmla="*/ 2764984 h 6831380"/>
              <a:gd name="connsiteX2" fmla="*/ 3631148 w 11256209"/>
              <a:gd name="connsiteY2" fmla="*/ 2057060 h 6831380"/>
              <a:gd name="connsiteX3" fmla="*/ 3026156 w 11256209"/>
              <a:gd name="connsiteY3" fmla="*/ 1231152 h 6831380"/>
              <a:gd name="connsiteX4" fmla="*/ 2184269 w 11256209"/>
              <a:gd name="connsiteY4" fmla="*/ 623701 h 6831380"/>
              <a:gd name="connsiteX5" fmla="*/ 3405989 w 11256209"/>
              <a:gd name="connsiteY5" fmla="*/ 204295 h 6831380"/>
              <a:gd name="connsiteX6" fmla="*/ 4236139 w 11256209"/>
              <a:gd name="connsiteY6" fmla="*/ 1557459 h 6831380"/>
              <a:gd name="connsiteX7" fmla="*/ 5283889 w 11256209"/>
              <a:gd name="connsiteY7" fmla="*/ 2140635 h 6831380"/>
              <a:gd name="connsiteX8" fmla="*/ 5912539 w 11256209"/>
              <a:gd name="connsiteY8" fmla="*/ 1273860 h 6831380"/>
              <a:gd name="connsiteX9" fmla="*/ 5702989 w 11256209"/>
              <a:gd name="connsiteY9" fmla="*/ 178485 h 6831380"/>
              <a:gd name="connsiteX10" fmla="*/ 6865039 w 11256209"/>
              <a:gd name="connsiteY10" fmla="*/ 349935 h 6831380"/>
              <a:gd name="connsiteX11" fmla="*/ 6474514 w 11256209"/>
              <a:gd name="connsiteY11" fmla="*/ 1750110 h 6831380"/>
              <a:gd name="connsiteX12" fmla="*/ 7341289 w 11256209"/>
              <a:gd name="connsiteY12" fmla="*/ 2550210 h 6831380"/>
              <a:gd name="connsiteX13" fmla="*/ 9088051 w 11256209"/>
              <a:gd name="connsiteY13" fmla="*/ 1782373 h 6831380"/>
              <a:gd name="connsiteX14" fmla="*/ 10124740 w 11256209"/>
              <a:gd name="connsiteY14" fmla="*/ 1931085 h 6831380"/>
              <a:gd name="connsiteX15" fmla="*/ 9560307 w 11256209"/>
              <a:gd name="connsiteY15" fmla="*/ 2743168 h 6831380"/>
              <a:gd name="connsiteX16" fmla="*/ 8227114 w 11256209"/>
              <a:gd name="connsiteY16" fmla="*/ 3664635 h 6831380"/>
              <a:gd name="connsiteX17" fmla="*/ 10284514 w 11256209"/>
              <a:gd name="connsiteY17" fmla="*/ 4445685 h 6831380"/>
              <a:gd name="connsiteX18" fmla="*/ 11122714 w 11256209"/>
              <a:gd name="connsiteY18" fmla="*/ 5112435 h 6831380"/>
              <a:gd name="connsiteX19" fmla="*/ 11093217 w 11256209"/>
              <a:gd name="connsiteY19" fmla="*/ 5633545 h 6831380"/>
              <a:gd name="connsiteX20" fmla="*/ 9627289 w 11256209"/>
              <a:gd name="connsiteY20" fmla="*/ 5473463 h 6831380"/>
              <a:gd name="connsiteX21" fmla="*/ 7674664 w 11256209"/>
              <a:gd name="connsiteY21" fmla="*/ 4569510 h 6831380"/>
              <a:gd name="connsiteX22" fmla="*/ 6761800 w 11256209"/>
              <a:gd name="connsiteY22" fmla="*/ 4952660 h 6831380"/>
              <a:gd name="connsiteX23" fmla="*/ 6963054 w 11256209"/>
              <a:gd name="connsiteY23" fmla="*/ 6237307 h 6831380"/>
              <a:gd name="connsiteX24" fmla="*/ 6760264 w 11256209"/>
              <a:gd name="connsiteY24" fmla="*/ 6796824 h 6831380"/>
              <a:gd name="connsiteX25" fmla="*/ 6290774 w 11256209"/>
              <a:gd name="connsiteY25" fmla="*/ 5850469 h 6831380"/>
              <a:gd name="connsiteX26" fmla="*/ 5179114 w 11256209"/>
              <a:gd name="connsiteY26" fmla="*/ 4826685 h 6831380"/>
              <a:gd name="connsiteX27" fmla="*/ 3745448 w 11256209"/>
              <a:gd name="connsiteY27" fmla="*/ 5518323 h 6831380"/>
              <a:gd name="connsiteX28" fmla="*/ 2553287 w 11256209"/>
              <a:gd name="connsiteY28" fmla="*/ 6371271 h 6831380"/>
              <a:gd name="connsiteX29" fmla="*/ 1569139 w 11256209"/>
              <a:gd name="connsiteY29" fmla="*/ 6807885 h 6831380"/>
              <a:gd name="connsiteX30" fmla="*/ 2042624 w 11256209"/>
              <a:gd name="connsiteY30" fmla="*/ 5897479 h 6831380"/>
              <a:gd name="connsiteX31" fmla="*/ 3407464 w 11256209"/>
              <a:gd name="connsiteY31" fmla="*/ 4807635 h 6831380"/>
              <a:gd name="connsiteX32" fmla="*/ 2578789 w 11256209"/>
              <a:gd name="connsiteY32" fmla="*/ 4293285 h 6831380"/>
              <a:gd name="connsiteX33" fmla="*/ 759821 w 11256209"/>
              <a:gd name="connsiteY33" fmla="*/ 4901656 h 6831380"/>
              <a:gd name="connsiteX34" fmla="*/ 235639 w 11256209"/>
              <a:gd name="connsiteY34" fmla="*/ 4131360 h 6831380"/>
              <a:gd name="connsiteX35" fmla="*/ 1673914 w 11256209"/>
              <a:gd name="connsiteY35" fmla="*/ 3902760 h 6831380"/>
              <a:gd name="connsiteX36" fmla="*/ 2829511 w 11256209"/>
              <a:gd name="connsiteY36" fmla="*/ 3676311 h 6831380"/>
              <a:gd name="connsiteX37" fmla="*/ 356701 w 11256209"/>
              <a:gd name="connsiteY37" fmla="*/ 3006797 h 6831380"/>
              <a:gd name="connsiteX38" fmla="*/ 166199 w 11256209"/>
              <a:gd name="connsiteY38" fmla="*/ 1807876 h 6831380"/>
              <a:gd name="connsiteX39" fmla="*/ 1805728 w 11256209"/>
              <a:gd name="connsiteY39" fmla="*/ 2340660 h 6831380"/>
              <a:gd name="connsiteX0" fmla="*/ 1805728 w 11256209"/>
              <a:gd name="connsiteY0" fmla="*/ 2340660 h 6831380"/>
              <a:gd name="connsiteX1" fmla="*/ 3395174 w 11256209"/>
              <a:gd name="connsiteY1" fmla="*/ 2764984 h 6831380"/>
              <a:gd name="connsiteX2" fmla="*/ 3631148 w 11256209"/>
              <a:gd name="connsiteY2" fmla="*/ 2057060 h 6831380"/>
              <a:gd name="connsiteX3" fmla="*/ 3026156 w 11256209"/>
              <a:gd name="connsiteY3" fmla="*/ 1231152 h 6831380"/>
              <a:gd name="connsiteX4" fmla="*/ 2184269 w 11256209"/>
              <a:gd name="connsiteY4" fmla="*/ 623701 h 6831380"/>
              <a:gd name="connsiteX5" fmla="*/ 3405989 w 11256209"/>
              <a:gd name="connsiteY5" fmla="*/ 204295 h 6831380"/>
              <a:gd name="connsiteX6" fmla="*/ 4236139 w 11256209"/>
              <a:gd name="connsiteY6" fmla="*/ 1557459 h 6831380"/>
              <a:gd name="connsiteX7" fmla="*/ 5283889 w 11256209"/>
              <a:gd name="connsiteY7" fmla="*/ 2140635 h 6831380"/>
              <a:gd name="connsiteX8" fmla="*/ 5912539 w 11256209"/>
              <a:gd name="connsiteY8" fmla="*/ 1273860 h 6831380"/>
              <a:gd name="connsiteX9" fmla="*/ 5702989 w 11256209"/>
              <a:gd name="connsiteY9" fmla="*/ 178485 h 6831380"/>
              <a:gd name="connsiteX10" fmla="*/ 6865039 w 11256209"/>
              <a:gd name="connsiteY10" fmla="*/ 349935 h 6831380"/>
              <a:gd name="connsiteX11" fmla="*/ 6474514 w 11256209"/>
              <a:gd name="connsiteY11" fmla="*/ 1750110 h 6831380"/>
              <a:gd name="connsiteX12" fmla="*/ 7341289 w 11256209"/>
              <a:gd name="connsiteY12" fmla="*/ 2550210 h 6831380"/>
              <a:gd name="connsiteX13" fmla="*/ 9088051 w 11256209"/>
              <a:gd name="connsiteY13" fmla="*/ 1782373 h 6831380"/>
              <a:gd name="connsiteX14" fmla="*/ 10124740 w 11256209"/>
              <a:gd name="connsiteY14" fmla="*/ 1931085 h 6831380"/>
              <a:gd name="connsiteX15" fmla="*/ 9560307 w 11256209"/>
              <a:gd name="connsiteY15" fmla="*/ 2743168 h 6831380"/>
              <a:gd name="connsiteX16" fmla="*/ 8227114 w 11256209"/>
              <a:gd name="connsiteY16" fmla="*/ 3664635 h 6831380"/>
              <a:gd name="connsiteX17" fmla="*/ 10284514 w 11256209"/>
              <a:gd name="connsiteY17" fmla="*/ 4445685 h 6831380"/>
              <a:gd name="connsiteX18" fmla="*/ 11122714 w 11256209"/>
              <a:gd name="connsiteY18" fmla="*/ 5112435 h 6831380"/>
              <a:gd name="connsiteX19" fmla="*/ 11093217 w 11256209"/>
              <a:gd name="connsiteY19" fmla="*/ 5633545 h 6831380"/>
              <a:gd name="connsiteX20" fmla="*/ 9627289 w 11256209"/>
              <a:gd name="connsiteY20" fmla="*/ 5473463 h 6831380"/>
              <a:gd name="connsiteX21" fmla="*/ 7674664 w 11256209"/>
              <a:gd name="connsiteY21" fmla="*/ 4569510 h 6831380"/>
              <a:gd name="connsiteX22" fmla="*/ 6761800 w 11256209"/>
              <a:gd name="connsiteY22" fmla="*/ 4952660 h 6831380"/>
              <a:gd name="connsiteX23" fmla="*/ 6963054 w 11256209"/>
              <a:gd name="connsiteY23" fmla="*/ 6237307 h 6831380"/>
              <a:gd name="connsiteX24" fmla="*/ 6760264 w 11256209"/>
              <a:gd name="connsiteY24" fmla="*/ 6796824 h 6831380"/>
              <a:gd name="connsiteX25" fmla="*/ 6290774 w 11256209"/>
              <a:gd name="connsiteY25" fmla="*/ 5850469 h 6831380"/>
              <a:gd name="connsiteX26" fmla="*/ 5179114 w 11256209"/>
              <a:gd name="connsiteY26" fmla="*/ 4826685 h 6831380"/>
              <a:gd name="connsiteX27" fmla="*/ 3745448 w 11256209"/>
              <a:gd name="connsiteY27" fmla="*/ 5518323 h 6831380"/>
              <a:gd name="connsiteX28" fmla="*/ 2553287 w 11256209"/>
              <a:gd name="connsiteY28" fmla="*/ 6371271 h 6831380"/>
              <a:gd name="connsiteX29" fmla="*/ 1569139 w 11256209"/>
              <a:gd name="connsiteY29" fmla="*/ 6807885 h 6831380"/>
              <a:gd name="connsiteX30" fmla="*/ 2042624 w 11256209"/>
              <a:gd name="connsiteY30" fmla="*/ 5897479 h 6831380"/>
              <a:gd name="connsiteX31" fmla="*/ 3407464 w 11256209"/>
              <a:gd name="connsiteY31" fmla="*/ 4807635 h 6831380"/>
              <a:gd name="connsiteX32" fmla="*/ 2578789 w 11256209"/>
              <a:gd name="connsiteY32" fmla="*/ 4293285 h 6831380"/>
              <a:gd name="connsiteX33" fmla="*/ 759821 w 11256209"/>
              <a:gd name="connsiteY33" fmla="*/ 4901656 h 6831380"/>
              <a:gd name="connsiteX34" fmla="*/ 235639 w 11256209"/>
              <a:gd name="connsiteY34" fmla="*/ 4131360 h 6831380"/>
              <a:gd name="connsiteX35" fmla="*/ 1673914 w 11256209"/>
              <a:gd name="connsiteY35" fmla="*/ 3902760 h 6831380"/>
              <a:gd name="connsiteX36" fmla="*/ 2829511 w 11256209"/>
              <a:gd name="connsiteY36" fmla="*/ 3676311 h 6831380"/>
              <a:gd name="connsiteX37" fmla="*/ 356701 w 11256209"/>
              <a:gd name="connsiteY37" fmla="*/ 3006797 h 6831380"/>
              <a:gd name="connsiteX38" fmla="*/ 166199 w 11256209"/>
              <a:gd name="connsiteY38" fmla="*/ 1807876 h 6831380"/>
              <a:gd name="connsiteX39" fmla="*/ 1805728 w 11256209"/>
              <a:gd name="connsiteY39" fmla="*/ 2340660 h 6831380"/>
              <a:gd name="connsiteX0" fmla="*/ 1805728 w 11256209"/>
              <a:gd name="connsiteY0" fmla="*/ 2340660 h 6831380"/>
              <a:gd name="connsiteX1" fmla="*/ 3395174 w 11256209"/>
              <a:gd name="connsiteY1" fmla="*/ 2764984 h 6831380"/>
              <a:gd name="connsiteX2" fmla="*/ 3631148 w 11256209"/>
              <a:gd name="connsiteY2" fmla="*/ 2057060 h 6831380"/>
              <a:gd name="connsiteX3" fmla="*/ 3026156 w 11256209"/>
              <a:gd name="connsiteY3" fmla="*/ 1231152 h 6831380"/>
              <a:gd name="connsiteX4" fmla="*/ 2184269 w 11256209"/>
              <a:gd name="connsiteY4" fmla="*/ 623701 h 6831380"/>
              <a:gd name="connsiteX5" fmla="*/ 3405989 w 11256209"/>
              <a:gd name="connsiteY5" fmla="*/ 204295 h 6831380"/>
              <a:gd name="connsiteX6" fmla="*/ 4236139 w 11256209"/>
              <a:gd name="connsiteY6" fmla="*/ 1557459 h 6831380"/>
              <a:gd name="connsiteX7" fmla="*/ 5283889 w 11256209"/>
              <a:gd name="connsiteY7" fmla="*/ 2140635 h 6831380"/>
              <a:gd name="connsiteX8" fmla="*/ 5912539 w 11256209"/>
              <a:gd name="connsiteY8" fmla="*/ 1273860 h 6831380"/>
              <a:gd name="connsiteX9" fmla="*/ 5702989 w 11256209"/>
              <a:gd name="connsiteY9" fmla="*/ 178485 h 6831380"/>
              <a:gd name="connsiteX10" fmla="*/ 6865039 w 11256209"/>
              <a:gd name="connsiteY10" fmla="*/ 349935 h 6831380"/>
              <a:gd name="connsiteX11" fmla="*/ 6474514 w 11256209"/>
              <a:gd name="connsiteY11" fmla="*/ 1750110 h 6831380"/>
              <a:gd name="connsiteX12" fmla="*/ 7341289 w 11256209"/>
              <a:gd name="connsiteY12" fmla="*/ 2550210 h 6831380"/>
              <a:gd name="connsiteX13" fmla="*/ 9088051 w 11256209"/>
              <a:gd name="connsiteY13" fmla="*/ 1782373 h 6831380"/>
              <a:gd name="connsiteX14" fmla="*/ 10124740 w 11256209"/>
              <a:gd name="connsiteY14" fmla="*/ 1931085 h 6831380"/>
              <a:gd name="connsiteX15" fmla="*/ 9560307 w 11256209"/>
              <a:gd name="connsiteY15" fmla="*/ 2743168 h 6831380"/>
              <a:gd name="connsiteX16" fmla="*/ 8227114 w 11256209"/>
              <a:gd name="connsiteY16" fmla="*/ 3664635 h 6831380"/>
              <a:gd name="connsiteX17" fmla="*/ 10284514 w 11256209"/>
              <a:gd name="connsiteY17" fmla="*/ 4445685 h 6831380"/>
              <a:gd name="connsiteX18" fmla="*/ 11122714 w 11256209"/>
              <a:gd name="connsiteY18" fmla="*/ 5112435 h 6831380"/>
              <a:gd name="connsiteX19" fmla="*/ 11093217 w 11256209"/>
              <a:gd name="connsiteY19" fmla="*/ 5633545 h 6831380"/>
              <a:gd name="connsiteX20" fmla="*/ 9627289 w 11256209"/>
              <a:gd name="connsiteY20" fmla="*/ 5473463 h 6831380"/>
              <a:gd name="connsiteX21" fmla="*/ 7674664 w 11256209"/>
              <a:gd name="connsiteY21" fmla="*/ 4569510 h 6831380"/>
              <a:gd name="connsiteX22" fmla="*/ 6761800 w 11256209"/>
              <a:gd name="connsiteY22" fmla="*/ 4952660 h 6831380"/>
              <a:gd name="connsiteX23" fmla="*/ 6963054 w 11256209"/>
              <a:gd name="connsiteY23" fmla="*/ 6237307 h 6831380"/>
              <a:gd name="connsiteX24" fmla="*/ 6760264 w 11256209"/>
              <a:gd name="connsiteY24" fmla="*/ 6796824 h 6831380"/>
              <a:gd name="connsiteX25" fmla="*/ 6290774 w 11256209"/>
              <a:gd name="connsiteY25" fmla="*/ 5850469 h 6831380"/>
              <a:gd name="connsiteX26" fmla="*/ 5179114 w 11256209"/>
              <a:gd name="connsiteY26" fmla="*/ 4826685 h 6831380"/>
              <a:gd name="connsiteX27" fmla="*/ 3745448 w 11256209"/>
              <a:gd name="connsiteY27" fmla="*/ 5518323 h 6831380"/>
              <a:gd name="connsiteX28" fmla="*/ 2553287 w 11256209"/>
              <a:gd name="connsiteY28" fmla="*/ 6371271 h 6831380"/>
              <a:gd name="connsiteX29" fmla="*/ 1569139 w 11256209"/>
              <a:gd name="connsiteY29" fmla="*/ 6807885 h 6831380"/>
              <a:gd name="connsiteX30" fmla="*/ 2042624 w 11256209"/>
              <a:gd name="connsiteY30" fmla="*/ 5897479 h 6831380"/>
              <a:gd name="connsiteX31" fmla="*/ 3407464 w 11256209"/>
              <a:gd name="connsiteY31" fmla="*/ 4807635 h 6831380"/>
              <a:gd name="connsiteX32" fmla="*/ 2578789 w 11256209"/>
              <a:gd name="connsiteY32" fmla="*/ 4293285 h 6831380"/>
              <a:gd name="connsiteX33" fmla="*/ 759821 w 11256209"/>
              <a:gd name="connsiteY33" fmla="*/ 4901656 h 6831380"/>
              <a:gd name="connsiteX34" fmla="*/ 235639 w 11256209"/>
              <a:gd name="connsiteY34" fmla="*/ 4131360 h 6831380"/>
              <a:gd name="connsiteX35" fmla="*/ 1673914 w 11256209"/>
              <a:gd name="connsiteY35" fmla="*/ 3902760 h 6831380"/>
              <a:gd name="connsiteX36" fmla="*/ 2829511 w 11256209"/>
              <a:gd name="connsiteY36" fmla="*/ 3676311 h 6831380"/>
              <a:gd name="connsiteX37" fmla="*/ 356701 w 11256209"/>
              <a:gd name="connsiteY37" fmla="*/ 3006797 h 6831380"/>
              <a:gd name="connsiteX38" fmla="*/ 166199 w 11256209"/>
              <a:gd name="connsiteY38" fmla="*/ 1807876 h 6831380"/>
              <a:gd name="connsiteX39" fmla="*/ 1805728 w 11256209"/>
              <a:gd name="connsiteY39" fmla="*/ 2340660 h 6831380"/>
              <a:gd name="connsiteX0" fmla="*/ 1805728 w 11256209"/>
              <a:gd name="connsiteY0" fmla="*/ 2462999 h 6953719"/>
              <a:gd name="connsiteX1" fmla="*/ 3395174 w 11256209"/>
              <a:gd name="connsiteY1" fmla="*/ 2887323 h 6953719"/>
              <a:gd name="connsiteX2" fmla="*/ 3631148 w 11256209"/>
              <a:gd name="connsiteY2" fmla="*/ 2179399 h 6953719"/>
              <a:gd name="connsiteX3" fmla="*/ 3026156 w 11256209"/>
              <a:gd name="connsiteY3" fmla="*/ 1353491 h 6953719"/>
              <a:gd name="connsiteX4" fmla="*/ 2184269 w 11256209"/>
              <a:gd name="connsiteY4" fmla="*/ 746040 h 6953719"/>
              <a:gd name="connsiteX5" fmla="*/ 3405989 w 11256209"/>
              <a:gd name="connsiteY5" fmla="*/ 326634 h 6953719"/>
              <a:gd name="connsiteX6" fmla="*/ 4236139 w 11256209"/>
              <a:gd name="connsiteY6" fmla="*/ 1679798 h 6953719"/>
              <a:gd name="connsiteX7" fmla="*/ 5283889 w 11256209"/>
              <a:gd name="connsiteY7" fmla="*/ 2262974 h 6953719"/>
              <a:gd name="connsiteX8" fmla="*/ 5912539 w 11256209"/>
              <a:gd name="connsiteY8" fmla="*/ 1396199 h 6953719"/>
              <a:gd name="connsiteX9" fmla="*/ 5702989 w 11256209"/>
              <a:gd name="connsiteY9" fmla="*/ 300824 h 6953719"/>
              <a:gd name="connsiteX10" fmla="*/ 6865039 w 11256209"/>
              <a:gd name="connsiteY10" fmla="*/ 472274 h 6953719"/>
              <a:gd name="connsiteX11" fmla="*/ 6474514 w 11256209"/>
              <a:gd name="connsiteY11" fmla="*/ 1872449 h 6953719"/>
              <a:gd name="connsiteX12" fmla="*/ 7341289 w 11256209"/>
              <a:gd name="connsiteY12" fmla="*/ 2672549 h 6953719"/>
              <a:gd name="connsiteX13" fmla="*/ 9088051 w 11256209"/>
              <a:gd name="connsiteY13" fmla="*/ 1904712 h 6953719"/>
              <a:gd name="connsiteX14" fmla="*/ 10124740 w 11256209"/>
              <a:gd name="connsiteY14" fmla="*/ 2053424 h 6953719"/>
              <a:gd name="connsiteX15" fmla="*/ 9560307 w 11256209"/>
              <a:gd name="connsiteY15" fmla="*/ 2865507 h 6953719"/>
              <a:gd name="connsiteX16" fmla="*/ 8227114 w 11256209"/>
              <a:gd name="connsiteY16" fmla="*/ 3786974 h 6953719"/>
              <a:gd name="connsiteX17" fmla="*/ 10284514 w 11256209"/>
              <a:gd name="connsiteY17" fmla="*/ 4568024 h 6953719"/>
              <a:gd name="connsiteX18" fmla="*/ 11122714 w 11256209"/>
              <a:gd name="connsiteY18" fmla="*/ 5234774 h 6953719"/>
              <a:gd name="connsiteX19" fmla="*/ 11093217 w 11256209"/>
              <a:gd name="connsiteY19" fmla="*/ 5755884 h 6953719"/>
              <a:gd name="connsiteX20" fmla="*/ 9627289 w 11256209"/>
              <a:gd name="connsiteY20" fmla="*/ 5595802 h 6953719"/>
              <a:gd name="connsiteX21" fmla="*/ 7674664 w 11256209"/>
              <a:gd name="connsiteY21" fmla="*/ 4691849 h 6953719"/>
              <a:gd name="connsiteX22" fmla="*/ 6761800 w 11256209"/>
              <a:gd name="connsiteY22" fmla="*/ 5074999 h 6953719"/>
              <a:gd name="connsiteX23" fmla="*/ 6963054 w 11256209"/>
              <a:gd name="connsiteY23" fmla="*/ 6359646 h 6953719"/>
              <a:gd name="connsiteX24" fmla="*/ 6760264 w 11256209"/>
              <a:gd name="connsiteY24" fmla="*/ 6919163 h 6953719"/>
              <a:gd name="connsiteX25" fmla="*/ 6290774 w 11256209"/>
              <a:gd name="connsiteY25" fmla="*/ 5972808 h 6953719"/>
              <a:gd name="connsiteX26" fmla="*/ 5179114 w 11256209"/>
              <a:gd name="connsiteY26" fmla="*/ 4949024 h 6953719"/>
              <a:gd name="connsiteX27" fmla="*/ 3745448 w 11256209"/>
              <a:gd name="connsiteY27" fmla="*/ 5640662 h 6953719"/>
              <a:gd name="connsiteX28" fmla="*/ 2553287 w 11256209"/>
              <a:gd name="connsiteY28" fmla="*/ 6493610 h 6953719"/>
              <a:gd name="connsiteX29" fmla="*/ 1569139 w 11256209"/>
              <a:gd name="connsiteY29" fmla="*/ 6930224 h 6953719"/>
              <a:gd name="connsiteX30" fmla="*/ 2042624 w 11256209"/>
              <a:gd name="connsiteY30" fmla="*/ 6019818 h 6953719"/>
              <a:gd name="connsiteX31" fmla="*/ 3407464 w 11256209"/>
              <a:gd name="connsiteY31" fmla="*/ 4929974 h 6953719"/>
              <a:gd name="connsiteX32" fmla="*/ 2578789 w 11256209"/>
              <a:gd name="connsiteY32" fmla="*/ 4415624 h 6953719"/>
              <a:gd name="connsiteX33" fmla="*/ 759821 w 11256209"/>
              <a:gd name="connsiteY33" fmla="*/ 5023995 h 6953719"/>
              <a:gd name="connsiteX34" fmla="*/ 235639 w 11256209"/>
              <a:gd name="connsiteY34" fmla="*/ 4253699 h 6953719"/>
              <a:gd name="connsiteX35" fmla="*/ 1673914 w 11256209"/>
              <a:gd name="connsiteY35" fmla="*/ 4025099 h 6953719"/>
              <a:gd name="connsiteX36" fmla="*/ 2829511 w 11256209"/>
              <a:gd name="connsiteY36" fmla="*/ 3798650 h 6953719"/>
              <a:gd name="connsiteX37" fmla="*/ 356701 w 11256209"/>
              <a:gd name="connsiteY37" fmla="*/ 3129136 h 6953719"/>
              <a:gd name="connsiteX38" fmla="*/ 166199 w 11256209"/>
              <a:gd name="connsiteY38" fmla="*/ 1930215 h 6953719"/>
              <a:gd name="connsiteX39" fmla="*/ 1805728 w 11256209"/>
              <a:gd name="connsiteY39" fmla="*/ 2462999 h 6953719"/>
              <a:gd name="connsiteX0" fmla="*/ 1805728 w 11256209"/>
              <a:gd name="connsiteY0" fmla="*/ 2340660 h 6831380"/>
              <a:gd name="connsiteX1" fmla="*/ 3395174 w 11256209"/>
              <a:gd name="connsiteY1" fmla="*/ 2764984 h 6831380"/>
              <a:gd name="connsiteX2" fmla="*/ 3631148 w 11256209"/>
              <a:gd name="connsiteY2" fmla="*/ 2057060 h 6831380"/>
              <a:gd name="connsiteX3" fmla="*/ 3026156 w 11256209"/>
              <a:gd name="connsiteY3" fmla="*/ 1231152 h 6831380"/>
              <a:gd name="connsiteX4" fmla="*/ 2184269 w 11256209"/>
              <a:gd name="connsiteY4" fmla="*/ 623701 h 6831380"/>
              <a:gd name="connsiteX5" fmla="*/ 3405989 w 11256209"/>
              <a:gd name="connsiteY5" fmla="*/ 204295 h 6831380"/>
              <a:gd name="connsiteX6" fmla="*/ 4236139 w 11256209"/>
              <a:gd name="connsiteY6" fmla="*/ 1557459 h 6831380"/>
              <a:gd name="connsiteX7" fmla="*/ 5283889 w 11256209"/>
              <a:gd name="connsiteY7" fmla="*/ 2140635 h 6831380"/>
              <a:gd name="connsiteX8" fmla="*/ 5912539 w 11256209"/>
              <a:gd name="connsiteY8" fmla="*/ 1273860 h 6831380"/>
              <a:gd name="connsiteX9" fmla="*/ 5702989 w 11256209"/>
              <a:gd name="connsiteY9" fmla="*/ 178485 h 6831380"/>
              <a:gd name="connsiteX10" fmla="*/ 6865039 w 11256209"/>
              <a:gd name="connsiteY10" fmla="*/ 349935 h 6831380"/>
              <a:gd name="connsiteX11" fmla="*/ 6474514 w 11256209"/>
              <a:gd name="connsiteY11" fmla="*/ 1750110 h 6831380"/>
              <a:gd name="connsiteX12" fmla="*/ 7341289 w 11256209"/>
              <a:gd name="connsiteY12" fmla="*/ 2550210 h 6831380"/>
              <a:gd name="connsiteX13" fmla="*/ 9088051 w 11256209"/>
              <a:gd name="connsiteY13" fmla="*/ 1782373 h 6831380"/>
              <a:gd name="connsiteX14" fmla="*/ 10124740 w 11256209"/>
              <a:gd name="connsiteY14" fmla="*/ 1931085 h 6831380"/>
              <a:gd name="connsiteX15" fmla="*/ 9560307 w 11256209"/>
              <a:gd name="connsiteY15" fmla="*/ 2743168 h 6831380"/>
              <a:gd name="connsiteX16" fmla="*/ 8227114 w 11256209"/>
              <a:gd name="connsiteY16" fmla="*/ 3664635 h 6831380"/>
              <a:gd name="connsiteX17" fmla="*/ 10284514 w 11256209"/>
              <a:gd name="connsiteY17" fmla="*/ 4445685 h 6831380"/>
              <a:gd name="connsiteX18" fmla="*/ 11122714 w 11256209"/>
              <a:gd name="connsiteY18" fmla="*/ 5112435 h 6831380"/>
              <a:gd name="connsiteX19" fmla="*/ 11093217 w 11256209"/>
              <a:gd name="connsiteY19" fmla="*/ 5633545 h 6831380"/>
              <a:gd name="connsiteX20" fmla="*/ 9627289 w 11256209"/>
              <a:gd name="connsiteY20" fmla="*/ 5473463 h 6831380"/>
              <a:gd name="connsiteX21" fmla="*/ 7674664 w 11256209"/>
              <a:gd name="connsiteY21" fmla="*/ 4569510 h 6831380"/>
              <a:gd name="connsiteX22" fmla="*/ 6761800 w 11256209"/>
              <a:gd name="connsiteY22" fmla="*/ 4952660 h 6831380"/>
              <a:gd name="connsiteX23" fmla="*/ 6963054 w 11256209"/>
              <a:gd name="connsiteY23" fmla="*/ 6237307 h 6831380"/>
              <a:gd name="connsiteX24" fmla="*/ 6760264 w 11256209"/>
              <a:gd name="connsiteY24" fmla="*/ 6796824 h 6831380"/>
              <a:gd name="connsiteX25" fmla="*/ 6290774 w 11256209"/>
              <a:gd name="connsiteY25" fmla="*/ 5850469 h 6831380"/>
              <a:gd name="connsiteX26" fmla="*/ 5179114 w 11256209"/>
              <a:gd name="connsiteY26" fmla="*/ 4826685 h 6831380"/>
              <a:gd name="connsiteX27" fmla="*/ 3745448 w 11256209"/>
              <a:gd name="connsiteY27" fmla="*/ 5518323 h 6831380"/>
              <a:gd name="connsiteX28" fmla="*/ 2553287 w 11256209"/>
              <a:gd name="connsiteY28" fmla="*/ 6371271 h 6831380"/>
              <a:gd name="connsiteX29" fmla="*/ 1569139 w 11256209"/>
              <a:gd name="connsiteY29" fmla="*/ 6807885 h 6831380"/>
              <a:gd name="connsiteX30" fmla="*/ 2042624 w 11256209"/>
              <a:gd name="connsiteY30" fmla="*/ 5897479 h 6831380"/>
              <a:gd name="connsiteX31" fmla="*/ 3407464 w 11256209"/>
              <a:gd name="connsiteY31" fmla="*/ 4807635 h 6831380"/>
              <a:gd name="connsiteX32" fmla="*/ 2578789 w 11256209"/>
              <a:gd name="connsiteY32" fmla="*/ 4293285 h 6831380"/>
              <a:gd name="connsiteX33" fmla="*/ 759821 w 11256209"/>
              <a:gd name="connsiteY33" fmla="*/ 4901656 h 6831380"/>
              <a:gd name="connsiteX34" fmla="*/ 235639 w 11256209"/>
              <a:gd name="connsiteY34" fmla="*/ 4131360 h 6831380"/>
              <a:gd name="connsiteX35" fmla="*/ 1673914 w 11256209"/>
              <a:gd name="connsiteY35" fmla="*/ 3902760 h 6831380"/>
              <a:gd name="connsiteX36" fmla="*/ 2829511 w 11256209"/>
              <a:gd name="connsiteY36" fmla="*/ 3676311 h 6831380"/>
              <a:gd name="connsiteX37" fmla="*/ 356701 w 11256209"/>
              <a:gd name="connsiteY37" fmla="*/ 3006797 h 6831380"/>
              <a:gd name="connsiteX38" fmla="*/ 166199 w 11256209"/>
              <a:gd name="connsiteY38" fmla="*/ 1807876 h 6831380"/>
              <a:gd name="connsiteX39" fmla="*/ 1805728 w 11256209"/>
              <a:gd name="connsiteY39" fmla="*/ 2340660 h 6831380"/>
              <a:gd name="connsiteX0" fmla="*/ 1805728 w 11256209"/>
              <a:gd name="connsiteY0" fmla="*/ 2390694 h 6881414"/>
              <a:gd name="connsiteX1" fmla="*/ 3395174 w 11256209"/>
              <a:gd name="connsiteY1" fmla="*/ 2815018 h 6881414"/>
              <a:gd name="connsiteX2" fmla="*/ 3631148 w 11256209"/>
              <a:gd name="connsiteY2" fmla="*/ 2107094 h 6881414"/>
              <a:gd name="connsiteX3" fmla="*/ 3026156 w 11256209"/>
              <a:gd name="connsiteY3" fmla="*/ 1281186 h 6881414"/>
              <a:gd name="connsiteX4" fmla="*/ 2184269 w 11256209"/>
              <a:gd name="connsiteY4" fmla="*/ 673735 h 6881414"/>
              <a:gd name="connsiteX5" fmla="*/ 3405989 w 11256209"/>
              <a:gd name="connsiteY5" fmla="*/ 254329 h 6881414"/>
              <a:gd name="connsiteX6" fmla="*/ 4236139 w 11256209"/>
              <a:gd name="connsiteY6" fmla="*/ 1607493 h 6881414"/>
              <a:gd name="connsiteX7" fmla="*/ 5283889 w 11256209"/>
              <a:gd name="connsiteY7" fmla="*/ 2190669 h 6881414"/>
              <a:gd name="connsiteX8" fmla="*/ 5912539 w 11256209"/>
              <a:gd name="connsiteY8" fmla="*/ 1323894 h 6881414"/>
              <a:gd name="connsiteX9" fmla="*/ 5702989 w 11256209"/>
              <a:gd name="connsiteY9" fmla="*/ 228519 h 6881414"/>
              <a:gd name="connsiteX10" fmla="*/ 6865039 w 11256209"/>
              <a:gd name="connsiteY10" fmla="*/ 399969 h 6881414"/>
              <a:gd name="connsiteX11" fmla="*/ 6474514 w 11256209"/>
              <a:gd name="connsiteY11" fmla="*/ 1800144 h 6881414"/>
              <a:gd name="connsiteX12" fmla="*/ 7341289 w 11256209"/>
              <a:gd name="connsiteY12" fmla="*/ 2600244 h 6881414"/>
              <a:gd name="connsiteX13" fmla="*/ 9088051 w 11256209"/>
              <a:gd name="connsiteY13" fmla="*/ 1832407 h 6881414"/>
              <a:gd name="connsiteX14" fmla="*/ 10124740 w 11256209"/>
              <a:gd name="connsiteY14" fmla="*/ 1981119 h 6881414"/>
              <a:gd name="connsiteX15" fmla="*/ 9560307 w 11256209"/>
              <a:gd name="connsiteY15" fmla="*/ 2793202 h 6881414"/>
              <a:gd name="connsiteX16" fmla="*/ 8227114 w 11256209"/>
              <a:gd name="connsiteY16" fmla="*/ 3714669 h 6881414"/>
              <a:gd name="connsiteX17" fmla="*/ 10284514 w 11256209"/>
              <a:gd name="connsiteY17" fmla="*/ 4495719 h 6881414"/>
              <a:gd name="connsiteX18" fmla="*/ 11122714 w 11256209"/>
              <a:gd name="connsiteY18" fmla="*/ 5162469 h 6881414"/>
              <a:gd name="connsiteX19" fmla="*/ 11093217 w 11256209"/>
              <a:gd name="connsiteY19" fmla="*/ 5683579 h 6881414"/>
              <a:gd name="connsiteX20" fmla="*/ 9627289 w 11256209"/>
              <a:gd name="connsiteY20" fmla="*/ 5523497 h 6881414"/>
              <a:gd name="connsiteX21" fmla="*/ 7674664 w 11256209"/>
              <a:gd name="connsiteY21" fmla="*/ 4619544 h 6881414"/>
              <a:gd name="connsiteX22" fmla="*/ 6761800 w 11256209"/>
              <a:gd name="connsiteY22" fmla="*/ 5002694 h 6881414"/>
              <a:gd name="connsiteX23" fmla="*/ 6963054 w 11256209"/>
              <a:gd name="connsiteY23" fmla="*/ 6287341 h 6881414"/>
              <a:gd name="connsiteX24" fmla="*/ 6760264 w 11256209"/>
              <a:gd name="connsiteY24" fmla="*/ 6846858 h 6881414"/>
              <a:gd name="connsiteX25" fmla="*/ 6290774 w 11256209"/>
              <a:gd name="connsiteY25" fmla="*/ 5900503 h 6881414"/>
              <a:gd name="connsiteX26" fmla="*/ 5179114 w 11256209"/>
              <a:gd name="connsiteY26" fmla="*/ 4876719 h 6881414"/>
              <a:gd name="connsiteX27" fmla="*/ 3745448 w 11256209"/>
              <a:gd name="connsiteY27" fmla="*/ 5568357 h 6881414"/>
              <a:gd name="connsiteX28" fmla="*/ 2553287 w 11256209"/>
              <a:gd name="connsiteY28" fmla="*/ 6421305 h 6881414"/>
              <a:gd name="connsiteX29" fmla="*/ 1569139 w 11256209"/>
              <a:gd name="connsiteY29" fmla="*/ 6857919 h 6881414"/>
              <a:gd name="connsiteX30" fmla="*/ 2042624 w 11256209"/>
              <a:gd name="connsiteY30" fmla="*/ 5947513 h 6881414"/>
              <a:gd name="connsiteX31" fmla="*/ 3407464 w 11256209"/>
              <a:gd name="connsiteY31" fmla="*/ 4857669 h 6881414"/>
              <a:gd name="connsiteX32" fmla="*/ 2578789 w 11256209"/>
              <a:gd name="connsiteY32" fmla="*/ 4343319 h 6881414"/>
              <a:gd name="connsiteX33" fmla="*/ 759821 w 11256209"/>
              <a:gd name="connsiteY33" fmla="*/ 4951690 h 6881414"/>
              <a:gd name="connsiteX34" fmla="*/ 235639 w 11256209"/>
              <a:gd name="connsiteY34" fmla="*/ 4181394 h 6881414"/>
              <a:gd name="connsiteX35" fmla="*/ 1673914 w 11256209"/>
              <a:gd name="connsiteY35" fmla="*/ 3952794 h 6881414"/>
              <a:gd name="connsiteX36" fmla="*/ 2829511 w 11256209"/>
              <a:gd name="connsiteY36" fmla="*/ 3726345 h 6881414"/>
              <a:gd name="connsiteX37" fmla="*/ 356701 w 11256209"/>
              <a:gd name="connsiteY37" fmla="*/ 3056831 h 6881414"/>
              <a:gd name="connsiteX38" fmla="*/ 166199 w 11256209"/>
              <a:gd name="connsiteY38" fmla="*/ 1857910 h 6881414"/>
              <a:gd name="connsiteX39" fmla="*/ 1805728 w 11256209"/>
              <a:gd name="connsiteY39" fmla="*/ 2390694 h 6881414"/>
              <a:gd name="connsiteX0" fmla="*/ 1805728 w 11256209"/>
              <a:gd name="connsiteY0" fmla="*/ 2340660 h 6831380"/>
              <a:gd name="connsiteX1" fmla="*/ 3395174 w 11256209"/>
              <a:gd name="connsiteY1" fmla="*/ 2764984 h 6831380"/>
              <a:gd name="connsiteX2" fmla="*/ 3631148 w 11256209"/>
              <a:gd name="connsiteY2" fmla="*/ 2057060 h 6831380"/>
              <a:gd name="connsiteX3" fmla="*/ 3026156 w 11256209"/>
              <a:gd name="connsiteY3" fmla="*/ 1231152 h 6831380"/>
              <a:gd name="connsiteX4" fmla="*/ 2184269 w 11256209"/>
              <a:gd name="connsiteY4" fmla="*/ 623701 h 6831380"/>
              <a:gd name="connsiteX5" fmla="*/ 3405989 w 11256209"/>
              <a:gd name="connsiteY5" fmla="*/ 204295 h 6831380"/>
              <a:gd name="connsiteX6" fmla="*/ 4236139 w 11256209"/>
              <a:gd name="connsiteY6" fmla="*/ 1557459 h 6831380"/>
              <a:gd name="connsiteX7" fmla="*/ 5283889 w 11256209"/>
              <a:gd name="connsiteY7" fmla="*/ 2140635 h 6831380"/>
              <a:gd name="connsiteX8" fmla="*/ 5912539 w 11256209"/>
              <a:gd name="connsiteY8" fmla="*/ 1273860 h 6831380"/>
              <a:gd name="connsiteX9" fmla="*/ 5702989 w 11256209"/>
              <a:gd name="connsiteY9" fmla="*/ 178485 h 6831380"/>
              <a:gd name="connsiteX10" fmla="*/ 6865039 w 11256209"/>
              <a:gd name="connsiteY10" fmla="*/ 349935 h 6831380"/>
              <a:gd name="connsiteX11" fmla="*/ 6474514 w 11256209"/>
              <a:gd name="connsiteY11" fmla="*/ 1750110 h 6831380"/>
              <a:gd name="connsiteX12" fmla="*/ 7341289 w 11256209"/>
              <a:gd name="connsiteY12" fmla="*/ 2550210 h 6831380"/>
              <a:gd name="connsiteX13" fmla="*/ 9088051 w 11256209"/>
              <a:gd name="connsiteY13" fmla="*/ 1782373 h 6831380"/>
              <a:gd name="connsiteX14" fmla="*/ 10124740 w 11256209"/>
              <a:gd name="connsiteY14" fmla="*/ 1931085 h 6831380"/>
              <a:gd name="connsiteX15" fmla="*/ 9560307 w 11256209"/>
              <a:gd name="connsiteY15" fmla="*/ 2743168 h 6831380"/>
              <a:gd name="connsiteX16" fmla="*/ 8227114 w 11256209"/>
              <a:gd name="connsiteY16" fmla="*/ 3664635 h 6831380"/>
              <a:gd name="connsiteX17" fmla="*/ 10284514 w 11256209"/>
              <a:gd name="connsiteY17" fmla="*/ 4445685 h 6831380"/>
              <a:gd name="connsiteX18" fmla="*/ 11122714 w 11256209"/>
              <a:gd name="connsiteY18" fmla="*/ 5112435 h 6831380"/>
              <a:gd name="connsiteX19" fmla="*/ 11093217 w 11256209"/>
              <a:gd name="connsiteY19" fmla="*/ 5633545 h 6831380"/>
              <a:gd name="connsiteX20" fmla="*/ 9627289 w 11256209"/>
              <a:gd name="connsiteY20" fmla="*/ 5473463 h 6831380"/>
              <a:gd name="connsiteX21" fmla="*/ 7674664 w 11256209"/>
              <a:gd name="connsiteY21" fmla="*/ 4569510 h 6831380"/>
              <a:gd name="connsiteX22" fmla="*/ 6761800 w 11256209"/>
              <a:gd name="connsiteY22" fmla="*/ 4952660 h 6831380"/>
              <a:gd name="connsiteX23" fmla="*/ 6963054 w 11256209"/>
              <a:gd name="connsiteY23" fmla="*/ 6237307 h 6831380"/>
              <a:gd name="connsiteX24" fmla="*/ 6760264 w 11256209"/>
              <a:gd name="connsiteY24" fmla="*/ 6796824 h 6831380"/>
              <a:gd name="connsiteX25" fmla="*/ 6290774 w 11256209"/>
              <a:gd name="connsiteY25" fmla="*/ 5850469 h 6831380"/>
              <a:gd name="connsiteX26" fmla="*/ 5179114 w 11256209"/>
              <a:gd name="connsiteY26" fmla="*/ 4826685 h 6831380"/>
              <a:gd name="connsiteX27" fmla="*/ 3745448 w 11256209"/>
              <a:gd name="connsiteY27" fmla="*/ 5518323 h 6831380"/>
              <a:gd name="connsiteX28" fmla="*/ 2553287 w 11256209"/>
              <a:gd name="connsiteY28" fmla="*/ 6371271 h 6831380"/>
              <a:gd name="connsiteX29" fmla="*/ 1569139 w 11256209"/>
              <a:gd name="connsiteY29" fmla="*/ 6807885 h 6831380"/>
              <a:gd name="connsiteX30" fmla="*/ 2042624 w 11256209"/>
              <a:gd name="connsiteY30" fmla="*/ 5897479 h 6831380"/>
              <a:gd name="connsiteX31" fmla="*/ 3407464 w 11256209"/>
              <a:gd name="connsiteY31" fmla="*/ 4807635 h 6831380"/>
              <a:gd name="connsiteX32" fmla="*/ 2578789 w 11256209"/>
              <a:gd name="connsiteY32" fmla="*/ 4293285 h 6831380"/>
              <a:gd name="connsiteX33" fmla="*/ 759821 w 11256209"/>
              <a:gd name="connsiteY33" fmla="*/ 4901656 h 6831380"/>
              <a:gd name="connsiteX34" fmla="*/ 235639 w 11256209"/>
              <a:gd name="connsiteY34" fmla="*/ 4131360 h 6831380"/>
              <a:gd name="connsiteX35" fmla="*/ 1673914 w 11256209"/>
              <a:gd name="connsiteY35" fmla="*/ 3902760 h 6831380"/>
              <a:gd name="connsiteX36" fmla="*/ 2829511 w 11256209"/>
              <a:gd name="connsiteY36" fmla="*/ 3676311 h 6831380"/>
              <a:gd name="connsiteX37" fmla="*/ 356701 w 11256209"/>
              <a:gd name="connsiteY37" fmla="*/ 3006797 h 6831380"/>
              <a:gd name="connsiteX38" fmla="*/ 166199 w 11256209"/>
              <a:gd name="connsiteY38" fmla="*/ 1807876 h 6831380"/>
              <a:gd name="connsiteX39" fmla="*/ 1805728 w 11256209"/>
              <a:gd name="connsiteY39" fmla="*/ 2340660 h 6831380"/>
              <a:gd name="connsiteX0" fmla="*/ 1805728 w 11256209"/>
              <a:gd name="connsiteY0" fmla="*/ 2550367 h 7041087"/>
              <a:gd name="connsiteX1" fmla="*/ 3395174 w 11256209"/>
              <a:gd name="connsiteY1" fmla="*/ 2974691 h 7041087"/>
              <a:gd name="connsiteX2" fmla="*/ 3631148 w 11256209"/>
              <a:gd name="connsiteY2" fmla="*/ 2266767 h 7041087"/>
              <a:gd name="connsiteX3" fmla="*/ 3026156 w 11256209"/>
              <a:gd name="connsiteY3" fmla="*/ 1440859 h 7041087"/>
              <a:gd name="connsiteX4" fmla="*/ 2184269 w 11256209"/>
              <a:gd name="connsiteY4" fmla="*/ 833408 h 7041087"/>
              <a:gd name="connsiteX5" fmla="*/ 3405989 w 11256209"/>
              <a:gd name="connsiteY5" fmla="*/ 414002 h 7041087"/>
              <a:gd name="connsiteX6" fmla="*/ 4236139 w 11256209"/>
              <a:gd name="connsiteY6" fmla="*/ 1767166 h 7041087"/>
              <a:gd name="connsiteX7" fmla="*/ 5283889 w 11256209"/>
              <a:gd name="connsiteY7" fmla="*/ 2350342 h 7041087"/>
              <a:gd name="connsiteX8" fmla="*/ 5912539 w 11256209"/>
              <a:gd name="connsiteY8" fmla="*/ 1483567 h 7041087"/>
              <a:gd name="connsiteX9" fmla="*/ 5702989 w 11256209"/>
              <a:gd name="connsiteY9" fmla="*/ 388192 h 7041087"/>
              <a:gd name="connsiteX10" fmla="*/ 6865039 w 11256209"/>
              <a:gd name="connsiteY10" fmla="*/ 559642 h 7041087"/>
              <a:gd name="connsiteX11" fmla="*/ 6474514 w 11256209"/>
              <a:gd name="connsiteY11" fmla="*/ 1959817 h 7041087"/>
              <a:gd name="connsiteX12" fmla="*/ 7341289 w 11256209"/>
              <a:gd name="connsiteY12" fmla="*/ 2759917 h 7041087"/>
              <a:gd name="connsiteX13" fmla="*/ 9088051 w 11256209"/>
              <a:gd name="connsiteY13" fmla="*/ 1992080 h 7041087"/>
              <a:gd name="connsiteX14" fmla="*/ 10124740 w 11256209"/>
              <a:gd name="connsiteY14" fmla="*/ 2140792 h 7041087"/>
              <a:gd name="connsiteX15" fmla="*/ 9560307 w 11256209"/>
              <a:gd name="connsiteY15" fmla="*/ 2952875 h 7041087"/>
              <a:gd name="connsiteX16" fmla="*/ 8227114 w 11256209"/>
              <a:gd name="connsiteY16" fmla="*/ 3874342 h 7041087"/>
              <a:gd name="connsiteX17" fmla="*/ 10284514 w 11256209"/>
              <a:gd name="connsiteY17" fmla="*/ 4655392 h 7041087"/>
              <a:gd name="connsiteX18" fmla="*/ 11122714 w 11256209"/>
              <a:gd name="connsiteY18" fmla="*/ 5322142 h 7041087"/>
              <a:gd name="connsiteX19" fmla="*/ 11093217 w 11256209"/>
              <a:gd name="connsiteY19" fmla="*/ 5843252 h 7041087"/>
              <a:gd name="connsiteX20" fmla="*/ 9627289 w 11256209"/>
              <a:gd name="connsiteY20" fmla="*/ 5683170 h 7041087"/>
              <a:gd name="connsiteX21" fmla="*/ 7674664 w 11256209"/>
              <a:gd name="connsiteY21" fmla="*/ 4779217 h 7041087"/>
              <a:gd name="connsiteX22" fmla="*/ 6761800 w 11256209"/>
              <a:gd name="connsiteY22" fmla="*/ 5162367 h 7041087"/>
              <a:gd name="connsiteX23" fmla="*/ 6963054 w 11256209"/>
              <a:gd name="connsiteY23" fmla="*/ 6447014 h 7041087"/>
              <a:gd name="connsiteX24" fmla="*/ 6760264 w 11256209"/>
              <a:gd name="connsiteY24" fmla="*/ 7006531 h 7041087"/>
              <a:gd name="connsiteX25" fmla="*/ 6290774 w 11256209"/>
              <a:gd name="connsiteY25" fmla="*/ 6060176 h 7041087"/>
              <a:gd name="connsiteX26" fmla="*/ 5179114 w 11256209"/>
              <a:gd name="connsiteY26" fmla="*/ 5036392 h 7041087"/>
              <a:gd name="connsiteX27" fmla="*/ 3745448 w 11256209"/>
              <a:gd name="connsiteY27" fmla="*/ 5728030 h 7041087"/>
              <a:gd name="connsiteX28" fmla="*/ 2553287 w 11256209"/>
              <a:gd name="connsiteY28" fmla="*/ 6580978 h 7041087"/>
              <a:gd name="connsiteX29" fmla="*/ 1569139 w 11256209"/>
              <a:gd name="connsiteY29" fmla="*/ 7017592 h 7041087"/>
              <a:gd name="connsiteX30" fmla="*/ 2042624 w 11256209"/>
              <a:gd name="connsiteY30" fmla="*/ 6107186 h 7041087"/>
              <a:gd name="connsiteX31" fmla="*/ 3407464 w 11256209"/>
              <a:gd name="connsiteY31" fmla="*/ 5017342 h 7041087"/>
              <a:gd name="connsiteX32" fmla="*/ 2578789 w 11256209"/>
              <a:gd name="connsiteY32" fmla="*/ 4502992 h 7041087"/>
              <a:gd name="connsiteX33" fmla="*/ 759821 w 11256209"/>
              <a:gd name="connsiteY33" fmla="*/ 5111363 h 7041087"/>
              <a:gd name="connsiteX34" fmla="*/ 235639 w 11256209"/>
              <a:gd name="connsiteY34" fmla="*/ 4341067 h 7041087"/>
              <a:gd name="connsiteX35" fmla="*/ 1673914 w 11256209"/>
              <a:gd name="connsiteY35" fmla="*/ 4112467 h 7041087"/>
              <a:gd name="connsiteX36" fmla="*/ 2829511 w 11256209"/>
              <a:gd name="connsiteY36" fmla="*/ 3886018 h 7041087"/>
              <a:gd name="connsiteX37" fmla="*/ 356701 w 11256209"/>
              <a:gd name="connsiteY37" fmla="*/ 3216504 h 7041087"/>
              <a:gd name="connsiteX38" fmla="*/ 166199 w 11256209"/>
              <a:gd name="connsiteY38" fmla="*/ 2017583 h 7041087"/>
              <a:gd name="connsiteX39" fmla="*/ 1805728 w 11256209"/>
              <a:gd name="connsiteY39" fmla="*/ 2550367 h 7041087"/>
              <a:gd name="connsiteX0" fmla="*/ 1805728 w 11256209"/>
              <a:gd name="connsiteY0" fmla="*/ 2497945 h 6988665"/>
              <a:gd name="connsiteX1" fmla="*/ 3395174 w 11256209"/>
              <a:gd name="connsiteY1" fmla="*/ 2922269 h 6988665"/>
              <a:gd name="connsiteX2" fmla="*/ 3631148 w 11256209"/>
              <a:gd name="connsiteY2" fmla="*/ 2214345 h 6988665"/>
              <a:gd name="connsiteX3" fmla="*/ 3026156 w 11256209"/>
              <a:gd name="connsiteY3" fmla="*/ 1388437 h 6988665"/>
              <a:gd name="connsiteX4" fmla="*/ 2184269 w 11256209"/>
              <a:gd name="connsiteY4" fmla="*/ 780986 h 6988665"/>
              <a:gd name="connsiteX5" fmla="*/ 3405989 w 11256209"/>
              <a:gd name="connsiteY5" fmla="*/ 361580 h 6988665"/>
              <a:gd name="connsiteX6" fmla="*/ 4236139 w 11256209"/>
              <a:gd name="connsiteY6" fmla="*/ 1714744 h 6988665"/>
              <a:gd name="connsiteX7" fmla="*/ 5283889 w 11256209"/>
              <a:gd name="connsiteY7" fmla="*/ 2297920 h 6988665"/>
              <a:gd name="connsiteX8" fmla="*/ 5912539 w 11256209"/>
              <a:gd name="connsiteY8" fmla="*/ 1431145 h 6988665"/>
              <a:gd name="connsiteX9" fmla="*/ 5702989 w 11256209"/>
              <a:gd name="connsiteY9" fmla="*/ 335770 h 6988665"/>
              <a:gd name="connsiteX10" fmla="*/ 6865039 w 11256209"/>
              <a:gd name="connsiteY10" fmla="*/ 507220 h 6988665"/>
              <a:gd name="connsiteX11" fmla="*/ 6474514 w 11256209"/>
              <a:gd name="connsiteY11" fmla="*/ 1907395 h 6988665"/>
              <a:gd name="connsiteX12" fmla="*/ 7341289 w 11256209"/>
              <a:gd name="connsiteY12" fmla="*/ 2707495 h 6988665"/>
              <a:gd name="connsiteX13" fmla="*/ 9088051 w 11256209"/>
              <a:gd name="connsiteY13" fmla="*/ 1939658 h 6988665"/>
              <a:gd name="connsiteX14" fmla="*/ 10124740 w 11256209"/>
              <a:gd name="connsiteY14" fmla="*/ 2088370 h 6988665"/>
              <a:gd name="connsiteX15" fmla="*/ 9560307 w 11256209"/>
              <a:gd name="connsiteY15" fmla="*/ 2900453 h 6988665"/>
              <a:gd name="connsiteX16" fmla="*/ 8227114 w 11256209"/>
              <a:gd name="connsiteY16" fmla="*/ 3821920 h 6988665"/>
              <a:gd name="connsiteX17" fmla="*/ 10284514 w 11256209"/>
              <a:gd name="connsiteY17" fmla="*/ 4602970 h 6988665"/>
              <a:gd name="connsiteX18" fmla="*/ 11122714 w 11256209"/>
              <a:gd name="connsiteY18" fmla="*/ 5269720 h 6988665"/>
              <a:gd name="connsiteX19" fmla="*/ 11093217 w 11256209"/>
              <a:gd name="connsiteY19" fmla="*/ 5790830 h 6988665"/>
              <a:gd name="connsiteX20" fmla="*/ 9627289 w 11256209"/>
              <a:gd name="connsiteY20" fmla="*/ 5630748 h 6988665"/>
              <a:gd name="connsiteX21" fmla="*/ 7674664 w 11256209"/>
              <a:gd name="connsiteY21" fmla="*/ 4726795 h 6988665"/>
              <a:gd name="connsiteX22" fmla="*/ 6761800 w 11256209"/>
              <a:gd name="connsiteY22" fmla="*/ 5109945 h 6988665"/>
              <a:gd name="connsiteX23" fmla="*/ 6963054 w 11256209"/>
              <a:gd name="connsiteY23" fmla="*/ 6394592 h 6988665"/>
              <a:gd name="connsiteX24" fmla="*/ 6760264 w 11256209"/>
              <a:gd name="connsiteY24" fmla="*/ 6954109 h 6988665"/>
              <a:gd name="connsiteX25" fmla="*/ 6290774 w 11256209"/>
              <a:gd name="connsiteY25" fmla="*/ 6007754 h 6988665"/>
              <a:gd name="connsiteX26" fmla="*/ 5179114 w 11256209"/>
              <a:gd name="connsiteY26" fmla="*/ 4983970 h 6988665"/>
              <a:gd name="connsiteX27" fmla="*/ 3745448 w 11256209"/>
              <a:gd name="connsiteY27" fmla="*/ 5675608 h 6988665"/>
              <a:gd name="connsiteX28" fmla="*/ 2553287 w 11256209"/>
              <a:gd name="connsiteY28" fmla="*/ 6528556 h 6988665"/>
              <a:gd name="connsiteX29" fmla="*/ 1569139 w 11256209"/>
              <a:gd name="connsiteY29" fmla="*/ 6965170 h 6988665"/>
              <a:gd name="connsiteX30" fmla="*/ 2042624 w 11256209"/>
              <a:gd name="connsiteY30" fmla="*/ 6054764 h 6988665"/>
              <a:gd name="connsiteX31" fmla="*/ 3407464 w 11256209"/>
              <a:gd name="connsiteY31" fmla="*/ 4964920 h 6988665"/>
              <a:gd name="connsiteX32" fmla="*/ 2578789 w 11256209"/>
              <a:gd name="connsiteY32" fmla="*/ 4450570 h 6988665"/>
              <a:gd name="connsiteX33" fmla="*/ 759821 w 11256209"/>
              <a:gd name="connsiteY33" fmla="*/ 5058941 h 6988665"/>
              <a:gd name="connsiteX34" fmla="*/ 235639 w 11256209"/>
              <a:gd name="connsiteY34" fmla="*/ 4288645 h 6988665"/>
              <a:gd name="connsiteX35" fmla="*/ 1673914 w 11256209"/>
              <a:gd name="connsiteY35" fmla="*/ 4060045 h 6988665"/>
              <a:gd name="connsiteX36" fmla="*/ 2829511 w 11256209"/>
              <a:gd name="connsiteY36" fmla="*/ 3833596 h 6988665"/>
              <a:gd name="connsiteX37" fmla="*/ 356701 w 11256209"/>
              <a:gd name="connsiteY37" fmla="*/ 3164082 h 6988665"/>
              <a:gd name="connsiteX38" fmla="*/ 166199 w 11256209"/>
              <a:gd name="connsiteY38" fmla="*/ 1965161 h 6988665"/>
              <a:gd name="connsiteX39" fmla="*/ 1805728 w 11256209"/>
              <a:gd name="connsiteY39" fmla="*/ 2497945 h 6988665"/>
              <a:gd name="connsiteX0" fmla="*/ 1805728 w 11256209"/>
              <a:gd name="connsiteY0" fmla="*/ 2438177 h 6928897"/>
              <a:gd name="connsiteX1" fmla="*/ 3395174 w 11256209"/>
              <a:gd name="connsiteY1" fmla="*/ 2862501 h 6928897"/>
              <a:gd name="connsiteX2" fmla="*/ 3631148 w 11256209"/>
              <a:gd name="connsiteY2" fmla="*/ 2154577 h 6928897"/>
              <a:gd name="connsiteX3" fmla="*/ 3026156 w 11256209"/>
              <a:gd name="connsiteY3" fmla="*/ 1328669 h 6928897"/>
              <a:gd name="connsiteX4" fmla="*/ 2184269 w 11256209"/>
              <a:gd name="connsiteY4" fmla="*/ 721218 h 6928897"/>
              <a:gd name="connsiteX5" fmla="*/ 3405989 w 11256209"/>
              <a:gd name="connsiteY5" fmla="*/ 301812 h 6928897"/>
              <a:gd name="connsiteX6" fmla="*/ 4236139 w 11256209"/>
              <a:gd name="connsiteY6" fmla="*/ 1654976 h 6928897"/>
              <a:gd name="connsiteX7" fmla="*/ 5283889 w 11256209"/>
              <a:gd name="connsiteY7" fmla="*/ 2238152 h 6928897"/>
              <a:gd name="connsiteX8" fmla="*/ 5912539 w 11256209"/>
              <a:gd name="connsiteY8" fmla="*/ 1371377 h 6928897"/>
              <a:gd name="connsiteX9" fmla="*/ 5702989 w 11256209"/>
              <a:gd name="connsiteY9" fmla="*/ 276002 h 6928897"/>
              <a:gd name="connsiteX10" fmla="*/ 6727387 w 11256209"/>
              <a:gd name="connsiteY10" fmla="*/ 122987 h 6928897"/>
              <a:gd name="connsiteX11" fmla="*/ 6474514 w 11256209"/>
              <a:gd name="connsiteY11" fmla="*/ 1847627 h 6928897"/>
              <a:gd name="connsiteX12" fmla="*/ 7341289 w 11256209"/>
              <a:gd name="connsiteY12" fmla="*/ 2647727 h 6928897"/>
              <a:gd name="connsiteX13" fmla="*/ 9088051 w 11256209"/>
              <a:gd name="connsiteY13" fmla="*/ 1879890 h 6928897"/>
              <a:gd name="connsiteX14" fmla="*/ 10124740 w 11256209"/>
              <a:gd name="connsiteY14" fmla="*/ 2028602 h 6928897"/>
              <a:gd name="connsiteX15" fmla="*/ 9560307 w 11256209"/>
              <a:gd name="connsiteY15" fmla="*/ 2840685 h 6928897"/>
              <a:gd name="connsiteX16" fmla="*/ 8227114 w 11256209"/>
              <a:gd name="connsiteY16" fmla="*/ 3762152 h 6928897"/>
              <a:gd name="connsiteX17" fmla="*/ 10284514 w 11256209"/>
              <a:gd name="connsiteY17" fmla="*/ 4543202 h 6928897"/>
              <a:gd name="connsiteX18" fmla="*/ 11122714 w 11256209"/>
              <a:gd name="connsiteY18" fmla="*/ 5209952 h 6928897"/>
              <a:gd name="connsiteX19" fmla="*/ 11093217 w 11256209"/>
              <a:gd name="connsiteY19" fmla="*/ 5731062 h 6928897"/>
              <a:gd name="connsiteX20" fmla="*/ 9627289 w 11256209"/>
              <a:gd name="connsiteY20" fmla="*/ 5570980 h 6928897"/>
              <a:gd name="connsiteX21" fmla="*/ 7674664 w 11256209"/>
              <a:gd name="connsiteY21" fmla="*/ 4667027 h 6928897"/>
              <a:gd name="connsiteX22" fmla="*/ 6761800 w 11256209"/>
              <a:gd name="connsiteY22" fmla="*/ 5050177 h 6928897"/>
              <a:gd name="connsiteX23" fmla="*/ 6963054 w 11256209"/>
              <a:gd name="connsiteY23" fmla="*/ 6334824 h 6928897"/>
              <a:gd name="connsiteX24" fmla="*/ 6760264 w 11256209"/>
              <a:gd name="connsiteY24" fmla="*/ 6894341 h 6928897"/>
              <a:gd name="connsiteX25" fmla="*/ 6290774 w 11256209"/>
              <a:gd name="connsiteY25" fmla="*/ 5947986 h 6928897"/>
              <a:gd name="connsiteX26" fmla="*/ 5179114 w 11256209"/>
              <a:gd name="connsiteY26" fmla="*/ 4924202 h 6928897"/>
              <a:gd name="connsiteX27" fmla="*/ 3745448 w 11256209"/>
              <a:gd name="connsiteY27" fmla="*/ 5615840 h 6928897"/>
              <a:gd name="connsiteX28" fmla="*/ 2553287 w 11256209"/>
              <a:gd name="connsiteY28" fmla="*/ 6468788 h 6928897"/>
              <a:gd name="connsiteX29" fmla="*/ 1569139 w 11256209"/>
              <a:gd name="connsiteY29" fmla="*/ 6905402 h 6928897"/>
              <a:gd name="connsiteX30" fmla="*/ 2042624 w 11256209"/>
              <a:gd name="connsiteY30" fmla="*/ 5994996 h 6928897"/>
              <a:gd name="connsiteX31" fmla="*/ 3407464 w 11256209"/>
              <a:gd name="connsiteY31" fmla="*/ 4905152 h 6928897"/>
              <a:gd name="connsiteX32" fmla="*/ 2578789 w 11256209"/>
              <a:gd name="connsiteY32" fmla="*/ 4390802 h 6928897"/>
              <a:gd name="connsiteX33" fmla="*/ 759821 w 11256209"/>
              <a:gd name="connsiteY33" fmla="*/ 4999173 h 6928897"/>
              <a:gd name="connsiteX34" fmla="*/ 235639 w 11256209"/>
              <a:gd name="connsiteY34" fmla="*/ 4228877 h 6928897"/>
              <a:gd name="connsiteX35" fmla="*/ 1673914 w 11256209"/>
              <a:gd name="connsiteY35" fmla="*/ 4000277 h 6928897"/>
              <a:gd name="connsiteX36" fmla="*/ 2829511 w 11256209"/>
              <a:gd name="connsiteY36" fmla="*/ 3773828 h 6928897"/>
              <a:gd name="connsiteX37" fmla="*/ 356701 w 11256209"/>
              <a:gd name="connsiteY37" fmla="*/ 3104314 h 6928897"/>
              <a:gd name="connsiteX38" fmla="*/ 166199 w 11256209"/>
              <a:gd name="connsiteY38" fmla="*/ 1905393 h 6928897"/>
              <a:gd name="connsiteX39" fmla="*/ 1805728 w 11256209"/>
              <a:gd name="connsiteY39" fmla="*/ 2438177 h 6928897"/>
              <a:gd name="connsiteX0" fmla="*/ 1805728 w 11256209"/>
              <a:gd name="connsiteY0" fmla="*/ 2438177 h 6928897"/>
              <a:gd name="connsiteX1" fmla="*/ 3395174 w 11256209"/>
              <a:gd name="connsiteY1" fmla="*/ 2862501 h 6928897"/>
              <a:gd name="connsiteX2" fmla="*/ 3631148 w 11256209"/>
              <a:gd name="connsiteY2" fmla="*/ 2154577 h 6928897"/>
              <a:gd name="connsiteX3" fmla="*/ 3026156 w 11256209"/>
              <a:gd name="connsiteY3" fmla="*/ 1328669 h 6928897"/>
              <a:gd name="connsiteX4" fmla="*/ 2184269 w 11256209"/>
              <a:gd name="connsiteY4" fmla="*/ 721218 h 6928897"/>
              <a:gd name="connsiteX5" fmla="*/ 3405989 w 11256209"/>
              <a:gd name="connsiteY5" fmla="*/ 301812 h 6928897"/>
              <a:gd name="connsiteX6" fmla="*/ 4236139 w 11256209"/>
              <a:gd name="connsiteY6" fmla="*/ 1654976 h 6928897"/>
              <a:gd name="connsiteX7" fmla="*/ 5283889 w 11256209"/>
              <a:gd name="connsiteY7" fmla="*/ 2238152 h 6928897"/>
              <a:gd name="connsiteX8" fmla="*/ 5912539 w 11256209"/>
              <a:gd name="connsiteY8" fmla="*/ 1371377 h 6928897"/>
              <a:gd name="connsiteX9" fmla="*/ 5702989 w 11256209"/>
              <a:gd name="connsiteY9" fmla="*/ 276002 h 6928897"/>
              <a:gd name="connsiteX10" fmla="*/ 6727387 w 11256209"/>
              <a:gd name="connsiteY10" fmla="*/ 122987 h 6928897"/>
              <a:gd name="connsiteX11" fmla="*/ 6474514 w 11256209"/>
              <a:gd name="connsiteY11" fmla="*/ 1847627 h 6928897"/>
              <a:gd name="connsiteX12" fmla="*/ 7341289 w 11256209"/>
              <a:gd name="connsiteY12" fmla="*/ 2647727 h 6928897"/>
              <a:gd name="connsiteX13" fmla="*/ 9088051 w 11256209"/>
              <a:gd name="connsiteY13" fmla="*/ 1879890 h 6928897"/>
              <a:gd name="connsiteX14" fmla="*/ 10124740 w 11256209"/>
              <a:gd name="connsiteY14" fmla="*/ 2028602 h 6928897"/>
              <a:gd name="connsiteX15" fmla="*/ 9560307 w 11256209"/>
              <a:gd name="connsiteY15" fmla="*/ 2840685 h 6928897"/>
              <a:gd name="connsiteX16" fmla="*/ 8227114 w 11256209"/>
              <a:gd name="connsiteY16" fmla="*/ 3762152 h 6928897"/>
              <a:gd name="connsiteX17" fmla="*/ 10284514 w 11256209"/>
              <a:gd name="connsiteY17" fmla="*/ 4543202 h 6928897"/>
              <a:gd name="connsiteX18" fmla="*/ 11122714 w 11256209"/>
              <a:gd name="connsiteY18" fmla="*/ 5209952 h 6928897"/>
              <a:gd name="connsiteX19" fmla="*/ 11093217 w 11256209"/>
              <a:gd name="connsiteY19" fmla="*/ 5731062 h 6928897"/>
              <a:gd name="connsiteX20" fmla="*/ 9627289 w 11256209"/>
              <a:gd name="connsiteY20" fmla="*/ 5570980 h 6928897"/>
              <a:gd name="connsiteX21" fmla="*/ 7674664 w 11256209"/>
              <a:gd name="connsiteY21" fmla="*/ 4667027 h 6928897"/>
              <a:gd name="connsiteX22" fmla="*/ 6761800 w 11256209"/>
              <a:gd name="connsiteY22" fmla="*/ 5050177 h 6928897"/>
              <a:gd name="connsiteX23" fmla="*/ 6963054 w 11256209"/>
              <a:gd name="connsiteY23" fmla="*/ 6334824 h 6928897"/>
              <a:gd name="connsiteX24" fmla="*/ 6760264 w 11256209"/>
              <a:gd name="connsiteY24" fmla="*/ 6894341 h 6928897"/>
              <a:gd name="connsiteX25" fmla="*/ 5965654 w 11256209"/>
              <a:gd name="connsiteY25" fmla="*/ 6059746 h 6928897"/>
              <a:gd name="connsiteX26" fmla="*/ 5179114 w 11256209"/>
              <a:gd name="connsiteY26" fmla="*/ 4924202 h 6928897"/>
              <a:gd name="connsiteX27" fmla="*/ 3745448 w 11256209"/>
              <a:gd name="connsiteY27" fmla="*/ 5615840 h 6928897"/>
              <a:gd name="connsiteX28" fmla="*/ 2553287 w 11256209"/>
              <a:gd name="connsiteY28" fmla="*/ 6468788 h 6928897"/>
              <a:gd name="connsiteX29" fmla="*/ 1569139 w 11256209"/>
              <a:gd name="connsiteY29" fmla="*/ 6905402 h 6928897"/>
              <a:gd name="connsiteX30" fmla="*/ 2042624 w 11256209"/>
              <a:gd name="connsiteY30" fmla="*/ 5994996 h 6928897"/>
              <a:gd name="connsiteX31" fmla="*/ 3407464 w 11256209"/>
              <a:gd name="connsiteY31" fmla="*/ 4905152 h 6928897"/>
              <a:gd name="connsiteX32" fmla="*/ 2578789 w 11256209"/>
              <a:gd name="connsiteY32" fmla="*/ 4390802 h 6928897"/>
              <a:gd name="connsiteX33" fmla="*/ 759821 w 11256209"/>
              <a:gd name="connsiteY33" fmla="*/ 4999173 h 6928897"/>
              <a:gd name="connsiteX34" fmla="*/ 235639 w 11256209"/>
              <a:gd name="connsiteY34" fmla="*/ 4228877 h 6928897"/>
              <a:gd name="connsiteX35" fmla="*/ 1673914 w 11256209"/>
              <a:gd name="connsiteY35" fmla="*/ 4000277 h 6928897"/>
              <a:gd name="connsiteX36" fmla="*/ 2829511 w 11256209"/>
              <a:gd name="connsiteY36" fmla="*/ 3773828 h 6928897"/>
              <a:gd name="connsiteX37" fmla="*/ 356701 w 11256209"/>
              <a:gd name="connsiteY37" fmla="*/ 3104314 h 6928897"/>
              <a:gd name="connsiteX38" fmla="*/ 166199 w 11256209"/>
              <a:gd name="connsiteY38" fmla="*/ 1905393 h 6928897"/>
              <a:gd name="connsiteX39" fmla="*/ 1805728 w 11256209"/>
              <a:gd name="connsiteY39" fmla="*/ 2438177 h 6928897"/>
              <a:gd name="connsiteX0" fmla="*/ 1805728 w 11256209"/>
              <a:gd name="connsiteY0" fmla="*/ 2438177 h 6928897"/>
              <a:gd name="connsiteX1" fmla="*/ 3395174 w 11256209"/>
              <a:gd name="connsiteY1" fmla="*/ 2862501 h 6928897"/>
              <a:gd name="connsiteX2" fmla="*/ 3631148 w 11256209"/>
              <a:gd name="connsiteY2" fmla="*/ 2154577 h 6928897"/>
              <a:gd name="connsiteX3" fmla="*/ 3026156 w 11256209"/>
              <a:gd name="connsiteY3" fmla="*/ 1328669 h 6928897"/>
              <a:gd name="connsiteX4" fmla="*/ 2184269 w 11256209"/>
              <a:gd name="connsiteY4" fmla="*/ 721218 h 6928897"/>
              <a:gd name="connsiteX5" fmla="*/ 3405989 w 11256209"/>
              <a:gd name="connsiteY5" fmla="*/ 301812 h 6928897"/>
              <a:gd name="connsiteX6" fmla="*/ 4236139 w 11256209"/>
              <a:gd name="connsiteY6" fmla="*/ 1654976 h 6928897"/>
              <a:gd name="connsiteX7" fmla="*/ 5283889 w 11256209"/>
              <a:gd name="connsiteY7" fmla="*/ 2238152 h 6928897"/>
              <a:gd name="connsiteX8" fmla="*/ 5912539 w 11256209"/>
              <a:gd name="connsiteY8" fmla="*/ 1371377 h 6928897"/>
              <a:gd name="connsiteX9" fmla="*/ 5702989 w 11256209"/>
              <a:gd name="connsiteY9" fmla="*/ 276002 h 6928897"/>
              <a:gd name="connsiteX10" fmla="*/ 6727387 w 11256209"/>
              <a:gd name="connsiteY10" fmla="*/ 122987 h 6928897"/>
              <a:gd name="connsiteX11" fmla="*/ 6474514 w 11256209"/>
              <a:gd name="connsiteY11" fmla="*/ 1847627 h 6928897"/>
              <a:gd name="connsiteX12" fmla="*/ 7341289 w 11256209"/>
              <a:gd name="connsiteY12" fmla="*/ 2647727 h 6928897"/>
              <a:gd name="connsiteX13" fmla="*/ 9088051 w 11256209"/>
              <a:gd name="connsiteY13" fmla="*/ 1879890 h 6928897"/>
              <a:gd name="connsiteX14" fmla="*/ 10124740 w 11256209"/>
              <a:gd name="connsiteY14" fmla="*/ 2028602 h 6928897"/>
              <a:gd name="connsiteX15" fmla="*/ 9560307 w 11256209"/>
              <a:gd name="connsiteY15" fmla="*/ 2840685 h 6928897"/>
              <a:gd name="connsiteX16" fmla="*/ 8227114 w 11256209"/>
              <a:gd name="connsiteY16" fmla="*/ 3762152 h 6928897"/>
              <a:gd name="connsiteX17" fmla="*/ 10284514 w 11256209"/>
              <a:gd name="connsiteY17" fmla="*/ 4543202 h 6928897"/>
              <a:gd name="connsiteX18" fmla="*/ 11122714 w 11256209"/>
              <a:gd name="connsiteY18" fmla="*/ 5209952 h 6928897"/>
              <a:gd name="connsiteX19" fmla="*/ 11093217 w 11256209"/>
              <a:gd name="connsiteY19" fmla="*/ 5731062 h 6928897"/>
              <a:gd name="connsiteX20" fmla="*/ 9627289 w 11256209"/>
              <a:gd name="connsiteY20" fmla="*/ 5570980 h 6928897"/>
              <a:gd name="connsiteX21" fmla="*/ 7674664 w 11256209"/>
              <a:gd name="connsiteY21" fmla="*/ 4667027 h 6928897"/>
              <a:gd name="connsiteX22" fmla="*/ 6761800 w 11256209"/>
              <a:gd name="connsiteY22" fmla="*/ 5050177 h 6928897"/>
              <a:gd name="connsiteX23" fmla="*/ 6963054 w 11256209"/>
              <a:gd name="connsiteY23" fmla="*/ 6334824 h 6928897"/>
              <a:gd name="connsiteX24" fmla="*/ 6760264 w 11256209"/>
              <a:gd name="connsiteY24" fmla="*/ 6894341 h 6928897"/>
              <a:gd name="connsiteX25" fmla="*/ 5965654 w 11256209"/>
              <a:gd name="connsiteY25" fmla="*/ 6059746 h 6928897"/>
              <a:gd name="connsiteX26" fmla="*/ 5179114 w 11256209"/>
              <a:gd name="connsiteY26" fmla="*/ 4924202 h 6928897"/>
              <a:gd name="connsiteX27" fmla="*/ 3745448 w 11256209"/>
              <a:gd name="connsiteY27" fmla="*/ 5615840 h 6928897"/>
              <a:gd name="connsiteX28" fmla="*/ 2553287 w 11256209"/>
              <a:gd name="connsiteY28" fmla="*/ 6468788 h 6928897"/>
              <a:gd name="connsiteX29" fmla="*/ 1569139 w 11256209"/>
              <a:gd name="connsiteY29" fmla="*/ 6905402 h 6928897"/>
              <a:gd name="connsiteX30" fmla="*/ 2042624 w 11256209"/>
              <a:gd name="connsiteY30" fmla="*/ 5994996 h 6928897"/>
              <a:gd name="connsiteX31" fmla="*/ 3407464 w 11256209"/>
              <a:gd name="connsiteY31" fmla="*/ 4905152 h 6928897"/>
              <a:gd name="connsiteX32" fmla="*/ 2578789 w 11256209"/>
              <a:gd name="connsiteY32" fmla="*/ 4390802 h 6928897"/>
              <a:gd name="connsiteX33" fmla="*/ 759821 w 11256209"/>
              <a:gd name="connsiteY33" fmla="*/ 4999173 h 6928897"/>
              <a:gd name="connsiteX34" fmla="*/ 235639 w 11256209"/>
              <a:gd name="connsiteY34" fmla="*/ 4228877 h 6928897"/>
              <a:gd name="connsiteX35" fmla="*/ 1673914 w 11256209"/>
              <a:gd name="connsiteY35" fmla="*/ 4000277 h 6928897"/>
              <a:gd name="connsiteX36" fmla="*/ 2829511 w 11256209"/>
              <a:gd name="connsiteY36" fmla="*/ 3773828 h 6928897"/>
              <a:gd name="connsiteX37" fmla="*/ 356701 w 11256209"/>
              <a:gd name="connsiteY37" fmla="*/ 3104314 h 6928897"/>
              <a:gd name="connsiteX38" fmla="*/ 166199 w 11256209"/>
              <a:gd name="connsiteY38" fmla="*/ 1905393 h 6928897"/>
              <a:gd name="connsiteX39" fmla="*/ 1805728 w 11256209"/>
              <a:gd name="connsiteY39" fmla="*/ 2438177 h 6928897"/>
              <a:gd name="connsiteX0" fmla="*/ 1611754 w 11062235"/>
              <a:gd name="connsiteY0" fmla="*/ 2438177 h 6928897"/>
              <a:gd name="connsiteX1" fmla="*/ 3201200 w 11062235"/>
              <a:gd name="connsiteY1" fmla="*/ 2862501 h 6928897"/>
              <a:gd name="connsiteX2" fmla="*/ 3437174 w 11062235"/>
              <a:gd name="connsiteY2" fmla="*/ 2154577 h 6928897"/>
              <a:gd name="connsiteX3" fmla="*/ 2832182 w 11062235"/>
              <a:gd name="connsiteY3" fmla="*/ 1328669 h 6928897"/>
              <a:gd name="connsiteX4" fmla="*/ 1990295 w 11062235"/>
              <a:gd name="connsiteY4" fmla="*/ 721218 h 6928897"/>
              <a:gd name="connsiteX5" fmla="*/ 3212015 w 11062235"/>
              <a:gd name="connsiteY5" fmla="*/ 301812 h 6928897"/>
              <a:gd name="connsiteX6" fmla="*/ 4042165 w 11062235"/>
              <a:gd name="connsiteY6" fmla="*/ 1654976 h 6928897"/>
              <a:gd name="connsiteX7" fmla="*/ 5089915 w 11062235"/>
              <a:gd name="connsiteY7" fmla="*/ 2238152 h 6928897"/>
              <a:gd name="connsiteX8" fmla="*/ 5718565 w 11062235"/>
              <a:gd name="connsiteY8" fmla="*/ 1371377 h 6928897"/>
              <a:gd name="connsiteX9" fmla="*/ 5509015 w 11062235"/>
              <a:gd name="connsiteY9" fmla="*/ 276002 h 6928897"/>
              <a:gd name="connsiteX10" fmla="*/ 6533413 w 11062235"/>
              <a:gd name="connsiteY10" fmla="*/ 122987 h 6928897"/>
              <a:gd name="connsiteX11" fmla="*/ 6280540 w 11062235"/>
              <a:gd name="connsiteY11" fmla="*/ 1847627 h 6928897"/>
              <a:gd name="connsiteX12" fmla="*/ 7147315 w 11062235"/>
              <a:gd name="connsiteY12" fmla="*/ 2647727 h 6928897"/>
              <a:gd name="connsiteX13" fmla="*/ 8894077 w 11062235"/>
              <a:gd name="connsiteY13" fmla="*/ 1879890 h 6928897"/>
              <a:gd name="connsiteX14" fmla="*/ 9930766 w 11062235"/>
              <a:gd name="connsiteY14" fmla="*/ 2028602 h 6928897"/>
              <a:gd name="connsiteX15" fmla="*/ 9366333 w 11062235"/>
              <a:gd name="connsiteY15" fmla="*/ 2840685 h 6928897"/>
              <a:gd name="connsiteX16" fmla="*/ 8033140 w 11062235"/>
              <a:gd name="connsiteY16" fmla="*/ 3762152 h 6928897"/>
              <a:gd name="connsiteX17" fmla="*/ 10090540 w 11062235"/>
              <a:gd name="connsiteY17" fmla="*/ 4543202 h 6928897"/>
              <a:gd name="connsiteX18" fmla="*/ 10928740 w 11062235"/>
              <a:gd name="connsiteY18" fmla="*/ 5209952 h 6928897"/>
              <a:gd name="connsiteX19" fmla="*/ 10899243 w 11062235"/>
              <a:gd name="connsiteY19" fmla="*/ 5731062 h 6928897"/>
              <a:gd name="connsiteX20" fmla="*/ 9433315 w 11062235"/>
              <a:gd name="connsiteY20" fmla="*/ 5570980 h 6928897"/>
              <a:gd name="connsiteX21" fmla="*/ 7480690 w 11062235"/>
              <a:gd name="connsiteY21" fmla="*/ 4667027 h 6928897"/>
              <a:gd name="connsiteX22" fmla="*/ 6567826 w 11062235"/>
              <a:gd name="connsiteY22" fmla="*/ 5050177 h 6928897"/>
              <a:gd name="connsiteX23" fmla="*/ 6769080 w 11062235"/>
              <a:gd name="connsiteY23" fmla="*/ 6334824 h 6928897"/>
              <a:gd name="connsiteX24" fmla="*/ 6566290 w 11062235"/>
              <a:gd name="connsiteY24" fmla="*/ 6894341 h 6928897"/>
              <a:gd name="connsiteX25" fmla="*/ 5771680 w 11062235"/>
              <a:gd name="connsiteY25" fmla="*/ 6059746 h 6928897"/>
              <a:gd name="connsiteX26" fmla="*/ 4985140 w 11062235"/>
              <a:gd name="connsiteY26" fmla="*/ 4924202 h 6928897"/>
              <a:gd name="connsiteX27" fmla="*/ 3551474 w 11062235"/>
              <a:gd name="connsiteY27" fmla="*/ 5615840 h 6928897"/>
              <a:gd name="connsiteX28" fmla="*/ 2359313 w 11062235"/>
              <a:gd name="connsiteY28" fmla="*/ 6468788 h 6928897"/>
              <a:gd name="connsiteX29" fmla="*/ 1375165 w 11062235"/>
              <a:gd name="connsiteY29" fmla="*/ 6905402 h 6928897"/>
              <a:gd name="connsiteX30" fmla="*/ 1848650 w 11062235"/>
              <a:gd name="connsiteY30" fmla="*/ 5994996 h 6928897"/>
              <a:gd name="connsiteX31" fmla="*/ 3213490 w 11062235"/>
              <a:gd name="connsiteY31" fmla="*/ 4905152 h 6928897"/>
              <a:gd name="connsiteX32" fmla="*/ 2384815 w 11062235"/>
              <a:gd name="connsiteY32" fmla="*/ 4390802 h 6928897"/>
              <a:gd name="connsiteX33" fmla="*/ 565847 w 11062235"/>
              <a:gd name="connsiteY33" fmla="*/ 4999173 h 6928897"/>
              <a:gd name="connsiteX34" fmla="*/ 41665 w 11062235"/>
              <a:gd name="connsiteY34" fmla="*/ 4228877 h 6928897"/>
              <a:gd name="connsiteX35" fmla="*/ 1479940 w 11062235"/>
              <a:gd name="connsiteY35" fmla="*/ 4000277 h 6928897"/>
              <a:gd name="connsiteX36" fmla="*/ 2635537 w 11062235"/>
              <a:gd name="connsiteY36" fmla="*/ 3773828 h 6928897"/>
              <a:gd name="connsiteX37" fmla="*/ 162727 w 11062235"/>
              <a:gd name="connsiteY37" fmla="*/ 3104314 h 6928897"/>
              <a:gd name="connsiteX38" fmla="*/ 1150785 w 11062235"/>
              <a:gd name="connsiteY38" fmla="*/ 2484513 h 6928897"/>
              <a:gd name="connsiteX39" fmla="*/ 1611754 w 11062235"/>
              <a:gd name="connsiteY39" fmla="*/ 2438177 h 6928897"/>
              <a:gd name="connsiteX0" fmla="*/ 1611754 w 11062235"/>
              <a:gd name="connsiteY0" fmla="*/ 2438177 h 6928897"/>
              <a:gd name="connsiteX1" fmla="*/ 3201200 w 11062235"/>
              <a:gd name="connsiteY1" fmla="*/ 2862501 h 6928897"/>
              <a:gd name="connsiteX2" fmla="*/ 3437174 w 11062235"/>
              <a:gd name="connsiteY2" fmla="*/ 2154577 h 6928897"/>
              <a:gd name="connsiteX3" fmla="*/ 2832182 w 11062235"/>
              <a:gd name="connsiteY3" fmla="*/ 1328669 h 6928897"/>
              <a:gd name="connsiteX4" fmla="*/ 1990295 w 11062235"/>
              <a:gd name="connsiteY4" fmla="*/ 721218 h 6928897"/>
              <a:gd name="connsiteX5" fmla="*/ 3212015 w 11062235"/>
              <a:gd name="connsiteY5" fmla="*/ 301812 h 6928897"/>
              <a:gd name="connsiteX6" fmla="*/ 4042165 w 11062235"/>
              <a:gd name="connsiteY6" fmla="*/ 1654976 h 6928897"/>
              <a:gd name="connsiteX7" fmla="*/ 5089915 w 11062235"/>
              <a:gd name="connsiteY7" fmla="*/ 2238152 h 6928897"/>
              <a:gd name="connsiteX8" fmla="*/ 5718565 w 11062235"/>
              <a:gd name="connsiteY8" fmla="*/ 1371377 h 6928897"/>
              <a:gd name="connsiteX9" fmla="*/ 5509015 w 11062235"/>
              <a:gd name="connsiteY9" fmla="*/ 276002 h 6928897"/>
              <a:gd name="connsiteX10" fmla="*/ 6533413 w 11062235"/>
              <a:gd name="connsiteY10" fmla="*/ 122987 h 6928897"/>
              <a:gd name="connsiteX11" fmla="*/ 6280540 w 11062235"/>
              <a:gd name="connsiteY11" fmla="*/ 1847627 h 6928897"/>
              <a:gd name="connsiteX12" fmla="*/ 7147315 w 11062235"/>
              <a:gd name="connsiteY12" fmla="*/ 2647727 h 6928897"/>
              <a:gd name="connsiteX13" fmla="*/ 8894077 w 11062235"/>
              <a:gd name="connsiteY13" fmla="*/ 1879890 h 6928897"/>
              <a:gd name="connsiteX14" fmla="*/ 9930766 w 11062235"/>
              <a:gd name="connsiteY14" fmla="*/ 2028602 h 6928897"/>
              <a:gd name="connsiteX15" fmla="*/ 9366333 w 11062235"/>
              <a:gd name="connsiteY15" fmla="*/ 2840685 h 6928897"/>
              <a:gd name="connsiteX16" fmla="*/ 8033140 w 11062235"/>
              <a:gd name="connsiteY16" fmla="*/ 3762152 h 6928897"/>
              <a:gd name="connsiteX17" fmla="*/ 10090540 w 11062235"/>
              <a:gd name="connsiteY17" fmla="*/ 4543202 h 6928897"/>
              <a:gd name="connsiteX18" fmla="*/ 10928740 w 11062235"/>
              <a:gd name="connsiteY18" fmla="*/ 5209952 h 6928897"/>
              <a:gd name="connsiteX19" fmla="*/ 10899243 w 11062235"/>
              <a:gd name="connsiteY19" fmla="*/ 5731062 h 6928897"/>
              <a:gd name="connsiteX20" fmla="*/ 9433315 w 11062235"/>
              <a:gd name="connsiteY20" fmla="*/ 5570980 h 6928897"/>
              <a:gd name="connsiteX21" fmla="*/ 7480690 w 11062235"/>
              <a:gd name="connsiteY21" fmla="*/ 4667027 h 6928897"/>
              <a:gd name="connsiteX22" fmla="*/ 6567826 w 11062235"/>
              <a:gd name="connsiteY22" fmla="*/ 5050177 h 6928897"/>
              <a:gd name="connsiteX23" fmla="*/ 6769080 w 11062235"/>
              <a:gd name="connsiteY23" fmla="*/ 6334824 h 6928897"/>
              <a:gd name="connsiteX24" fmla="*/ 6566290 w 11062235"/>
              <a:gd name="connsiteY24" fmla="*/ 6894341 h 6928897"/>
              <a:gd name="connsiteX25" fmla="*/ 5771680 w 11062235"/>
              <a:gd name="connsiteY25" fmla="*/ 6059746 h 6928897"/>
              <a:gd name="connsiteX26" fmla="*/ 4985140 w 11062235"/>
              <a:gd name="connsiteY26" fmla="*/ 4924202 h 6928897"/>
              <a:gd name="connsiteX27" fmla="*/ 3551474 w 11062235"/>
              <a:gd name="connsiteY27" fmla="*/ 5615840 h 6928897"/>
              <a:gd name="connsiteX28" fmla="*/ 2359313 w 11062235"/>
              <a:gd name="connsiteY28" fmla="*/ 6468788 h 6928897"/>
              <a:gd name="connsiteX29" fmla="*/ 1375165 w 11062235"/>
              <a:gd name="connsiteY29" fmla="*/ 6905402 h 6928897"/>
              <a:gd name="connsiteX30" fmla="*/ 1848650 w 11062235"/>
              <a:gd name="connsiteY30" fmla="*/ 5994996 h 6928897"/>
              <a:gd name="connsiteX31" fmla="*/ 3213490 w 11062235"/>
              <a:gd name="connsiteY31" fmla="*/ 4905152 h 6928897"/>
              <a:gd name="connsiteX32" fmla="*/ 2384815 w 11062235"/>
              <a:gd name="connsiteY32" fmla="*/ 4390802 h 6928897"/>
              <a:gd name="connsiteX33" fmla="*/ 565847 w 11062235"/>
              <a:gd name="connsiteY33" fmla="*/ 4999173 h 6928897"/>
              <a:gd name="connsiteX34" fmla="*/ 41665 w 11062235"/>
              <a:gd name="connsiteY34" fmla="*/ 4228877 h 6928897"/>
              <a:gd name="connsiteX35" fmla="*/ 1479940 w 11062235"/>
              <a:gd name="connsiteY35" fmla="*/ 4000277 h 6928897"/>
              <a:gd name="connsiteX36" fmla="*/ 2635537 w 11062235"/>
              <a:gd name="connsiteY36" fmla="*/ 3773828 h 6928897"/>
              <a:gd name="connsiteX37" fmla="*/ 2082967 w 11062235"/>
              <a:gd name="connsiteY37" fmla="*/ 3094154 h 6928897"/>
              <a:gd name="connsiteX38" fmla="*/ 1150785 w 11062235"/>
              <a:gd name="connsiteY38" fmla="*/ 2484513 h 6928897"/>
              <a:gd name="connsiteX39" fmla="*/ 1611754 w 11062235"/>
              <a:gd name="connsiteY39" fmla="*/ 2438177 h 6928897"/>
              <a:gd name="connsiteX0" fmla="*/ 2627754 w 11062235"/>
              <a:gd name="connsiteY0" fmla="*/ 2692177 h 6928897"/>
              <a:gd name="connsiteX1" fmla="*/ 3201200 w 11062235"/>
              <a:gd name="connsiteY1" fmla="*/ 2862501 h 6928897"/>
              <a:gd name="connsiteX2" fmla="*/ 3437174 w 11062235"/>
              <a:gd name="connsiteY2" fmla="*/ 2154577 h 6928897"/>
              <a:gd name="connsiteX3" fmla="*/ 2832182 w 11062235"/>
              <a:gd name="connsiteY3" fmla="*/ 1328669 h 6928897"/>
              <a:gd name="connsiteX4" fmla="*/ 1990295 w 11062235"/>
              <a:gd name="connsiteY4" fmla="*/ 721218 h 6928897"/>
              <a:gd name="connsiteX5" fmla="*/ 3212015 w 11062235"/>
              <a:gd name="connsiteY5" fmla="*/ 301812 h 6928897"/>
              <a:gd name="connsiteX6" fmla="*/ 4042165 w 11062235"/>
              <a:gd name="connsiteY6" fmla="*/ 1654976 h 6928897"/>
              <a:gd name="connsiteX7" fmla="*/ 5089915 w 11062235"/>
              <a:gd name="connsiteY7" fmla="*/ 2238152 h 6928897"/>
              <a:gd name="connsiteX8" fmla="*/ 5718565 w 11062235"/>
              <a:gd name="connsiteY8" fmla="*/ 1371377 h 6928897"/>
              <a:gd name="connsiteX9" fmla="*/ 5509015 w 11062235"/>
              <a:gd name="connsiteY9" fmla="*/ 276002 h 6928897"/>
              <a:gd name="connsiteX10" fmla="*/ 6533413 w 11062235"/>
              <a:gd name="connsiteY10" fmla="*/ 122987 h 6928897"/>
              <a:gd name="connsiteX11" fmla="*/ 6280540 w 11062235"/>
              <a:gd name="connsiteY11" fmla="*/ 1847627 h 6928897"/>
              <a:gd name="connsiteX12" fmla="*/ 7147315 w 11062235"/>
              <a:gd name="connsiteY12" fmla="*/ 2647727 h 6928897"/>
              <a:gd name="connsiteX13" fmla="*/ 8894077 w 11062235"/>
              <a:gd name="connsiteY13" fmla="*/ 1879890 h 6928897"/>
              <a:gd name="connsiteX14" fmla="*/ 9930766 w 11062235"/>
              <a:gd name="connsiteY14" fmla="*/ 2028602 h 6928897"/>
              <a:gd name="connsiteX15" fmla="*/ 9366333 w 11062235"/>
              <a:gd name="connsiteY15" fmla="*/ 2840685 h 6928897"/>
              <a:gd name="connsiteX16" fmla="*/ 8033140 w 11062235"/>
              <a:gd name="connsiteY16" fmla="*/ 3762152 h 6928897"/>
              <a:gd name="connsiteX17" fmla="*/ 10090540 w 11062235"/>
              <a:gd name="connsiteY17" fmla="*/ 4543202 h 6928897"/>
              <a:gd name="connsiteX18" fmla="*/ 10928740 w 11062235"/>
              <a:gd name="connsiteY18" fmla="*/ 5209952 h 6928897"/>
              <a:gd name="connsiteX19" fmla="*/ 10899243 w 11062235"/>
              <a:gd name="connsiteY19" fmla="*/ 5731062 h 6928897"/>
              <a:gd name="connsiteX20" fmla="*/ 9433315 w 11062235"/>
              <a:gd name="connsiteY20" fmla="*/ 5570980 h 6928897"/>
              <a:gd name="connsiteX21" fmla="*/ 7480690 w 11062235"/>
              <a:gd name="connsiteY21" fmla="*/ 4667027 h 6928897"/>
              <a:gd name="connsiteX22" fmla="*/ 6567826 w 11062235"/>
              <a:gd name="connsiteY22" fmla="*/ 5050177 h 6928897"/>
              <a:gd name="connsiteX23" fmla="*/ 6769080 w 11062235"/>
              <a:gd name="connsiteY23" fmla="*/ 6334824 h 6928897"/>
              <a:gd name="connsiteX24" fmla="*/ 6566290 w 11062235"/>
              <a:gd name="connsiteY24" fmla="*/ 6894341 h 6928897"/>
              <a:gd name="connsiteX25" fmla="*/ 5771680 w 11062235"/>
              <a:gd name="connsiteY25" fmla="*/ 6059746 h 6928897"/>
              <a:gd name="connsiteX26" fmla="*/ 4985140 w 11062235"/>
              <a:gd name="connsiteY26" fmla="*/ 4924202 h 6928897"/>
              <a:gd name="connsiteX27" fmla="*/ 3551474 w 11062235"/>
              <a:gd name="connsiteY27" fmla="*/ 5615840 h 6928897"/>
              <a:gd name="connsiteX28" fmla="*/ 2359313 w 11062235"/>
              <a:gd name="connsiteY28" fmla="*/ 6468788 h 6928897"/>
              <a:gd name="connsiteX29" fmla="*/ 1375165 w 11062235"/>
              <a:gd name="connsiteY29" fmla="*/ 6905402 h 6928897"/>
              <a:gd name="connsiteX30" fmla="*/ 1848650 w 11062235"/>
              <a:gd name="connsiteY30" fmla="*/ 5994996 h 6928897"/>
              <a:gd name="connsiteX31" fmla="*/ 3213490 w 11062235"/>
              <a:gd name="connsiteY31" fmla="*/ 4905152 h 6928897"/>
              <a:gd name="connsiteX32" fmla="*/ 2384815 w 11062235"/>
              <a:gd name="connsiteY32" fmla="*/ 4390802 h 6928897"/>
              <a:gd name="connsiteX33" fmla="*/ 565847 w 11062235"/>
              <a:gd name="connsiteY33" fmla="*/ 4999173 h 6928897"/>
              <a:gd name="connsiteX34" fmla="*/ 41665 w 11062235"/>
              <a:gd name="connsiteY34" fmla="*/ 4228877 h 6928897"/>
              <a:gd name="connsiteX35" fmla="*/ 1479940 w 11062235"/>
              <a:gd name="connsiteY35" fmla="*/ 4000277 h 6928897"/>
              <a:gd name="connsiteX36" fmla="*/ 2635537 w 11062235"/>
              <a:gd name="connsiteY36" fmla="*/ 3773828 h 6928897"/>
              <a:gd name="connsiteX37" fmla="*/ 2082967 w 11062235"/>
              <a:gd name="connsiteY37" fmla="*/ 3094154 h 6928897"/>
              <a:gd name="connsiteX38" fmla="*/ 1150785 w 11062235"/>
              <a:gd name="connsiteY38" fmla="*/ 2484513 h 6928897"/>
              <a:gd name="connsiteX39" fmla="*/ 2627754 w 11062235"/>
              <a:gd name="connsiteY39" fmla="*/ 2692177 h 6928897"/>
              <a:gd name="connsiteX0" fmla="*/ 2627754 w 11062235"/>
              <a:gd name="connsiteY0" fmla="*/ 2692177 h 6928897"/>
              <a:gd name="connsiteX1" fmla="*/ 3201200 w 11062235"/>
              <a:gd name="connsiteY1" fmla="*/ 2862501 h 6928897"/>
              <a:gd name="connsiteX2" fmla="*/ 3437174 w 11062235"/>
              <a:gd name="connsiteY2" fmla="*/ 2154577 h 6928897"/>
              <a:gd name="connsiteX3" fmla="*/ 2832182 w 11062235"/>
              <a:gd name="connsiteY3" fmla="*/ 1328669 h 6928897"/>
              <a:gd name="connsiteX4" fmla="*/ 1990295 w 11062235"/>
              <a:gd name="connsiteY4" fmla="*/ 721218 h 6928897"/>
              <a:gd name="connsiteX5" fmla="*/ 3212015 w 11062235"/>
              <a:gd name="connsiteY5" fmla="*/ 301812 h 6928897"/>
              <a:gd name="connsiteX6" fmla="*/ 4042165 w 11062235"/>
              <a:gd name="connsiteY6" fmla="*/ 1654976 h 6928897"/>
              <a:gd name="connsiteX7" fmla="*/ 5089915 w 11062235"/>
              <a:gd name="connsiteY7" fmla="*/ 2238152 h 6928897"/>
              <a:gd name="connsiteX8" fmla="*/ 5718565 w 11062235"/>
              <a:gd name="connsiteY8" fmla="*/ 1371377 h 6928897"/>
              <a:gd name="connsiteX9" fmla="*/ 5509015 w 11062235"/>
              <a:gd name="connsiteY9" fmla="*/ 276002 h 6928897"/>
              <a:gd name="connsiteX10" fmla="*/ 6533413 w 11062235"/>
              <a:gd name="connsiteY10" fmla="*/ 122987 h 6928897"/>
              <a:gd name="connsiteX11" fmla="*/ 6280540 w 11062235"/>
              <a:gd name="connsiteY11" fmla="*/ 1847627 h 6928897"/>
              <a:gd name="connsiteX12" fmla="*/ 7147315 w 11062235"/>
              <a:gd name="connsiteY12" fmla="*/ 2647727 h 6928897"/>
              <a:gd name="connsiteX13" fmla="*/ 8894077 w 11062235"/>
              <a:gd name="connsiteY13" fmla="*/ 1879890 h 6928897"/>
              <a:gd name="connsiteX14" fmla="*/ 9930766 w 11062235"/>
              <a:gd name="connsiteY14" fmla="*/ 2028602 h 6928897"/>
              <a:gd name="connsiteX15" fmla="*/ 9366333 w 11062235"/>
              <a:gd name="connsiteY15" fmla="*/ 2840685 h 6928897"/>
              <a:gd name="connsiteX16" fmla="*/ 8033140 w 11062235"/>
              <a:gd name="connsiteY16" fmla="*/ 3762152 h 6928897"/>
              <a:gd name="connsiteX17" fmla="*/ 10090540 w 11062235"/>
              <a:gd name="connsiteY17" fmla="*/ 4543202 h 6928897"/>
              <a:gd name="connsiteX18" fmla="*/ 10928740 w 11062235"/>
              <a:gd name="connsiteY18" fmla="*/ 5209952 h 6928897"/>
              <a:gd name="connsiteX19" fmla="*/ 10899243 w 11062235"/>
              <a:gd name="connsiteY19" fmla="*/ 5731062 h 6928897"/>
              <a:gd name="connsiteX20" fmla="*/ 9433315 w 11062235"/>
              <a:gd name="connsiteY20" fmla="*/ 5570980 h 6928897"/>
              <a:gd name="connsiteX21" fmla="*/ 7480690 w 11062235"/>
              <a:gd name="connsiteY21" fmla="*/ 4667027 h 6928897"/>
              <a:gd name="connsiteX22" fmla="*/ 6567826 w 11062235"/>
              <a:gd name="connsiteY22" fmla="*/ 5050177 h 6928897"/>
              <a:gd name="connsiteX23" fmla="*/ 6769080 w 11062235"/>
              <a:gd name="connsiteY23" fmla="*/ 6334824 h 6928897"/>
              <a:gd name="connsiteX24" fmla="*/ 6566290 w 11062235"/>
              <a:gd name="connsiteY24" fmla="*/ 6894341 h 6928897"/>
              <a:gd name="connsiteX25" fmla="*/ 5771680 w 11062235"/>
              <a:gd name="connsiteY25" fmla="*/ 6059746 h 6928897"/>
              <a:gd name="connsiteX26" fmla="*/ 4985140 w 11062235"/>
              <a:gd name="connsiteY26" fmla="*/ 4924202 h 6928897"/>
              <a:gd name="connsiteX27" fmla="*/ 3551474 w 11062235"/>
              <a:gd name="connsiteY27" fmla="*/ 5615840 h 6928897"/>
              <a:gd name="connsiteX28" fmla="*/ 2359313 w 11062235"/>
              <a:gd name="connsiteY28" fmla="*/ 6468788 h 6928897"/>
              <a:gd name="connsiteX29" fmla="*/ 1375165 w 11062235"/>
              <a:gd name="connsiteY29" fmla="*/ 6905402 h 6928897"/>
              <a:gd name="connsiteX30" fmla="*/ 1848650 w 11062235"/>
              <a:gd name="connsiteY30" fmla="*/ 5994996 h 6928897"/>
              <a:gd name="connsiteX31" fmla="*/ 3213490 w 11062235"/>
              <a:gd name="connsiteY31" fmla="*/ 4905152 h 6928897"/>
              <a:gd name="connsiteX32" fmla="*/ 2384815 w 11062235"/>
              <a:gd name="connsiteY32" fmla="*/ 4390802 h 6928897"/>
              <a:gd name="connsiteX33" fmla="*/ 565847 w 11062235"/>
              <a:gd name="connsiteY33" fmla="*/ 4999173 h 6928897"/>
              <a:gd name="connsiteX34" fmla="*/ 41665 w 11062235"/>
              <a:gd name="connsiteY34" fmla="*/ 4228877 h 6928897"/>
              <a:gd name="connsiteX35" fmla="*/ 1479940 w 11062235"/>
              <a:gd name="connsiteY35" fmla="*/ 4000277 h 6928897"/>
              <a:gd name="connsiteX36" fmla="*/ 2635537 w 11062235"/>
              <a:gd name="connsiteY36" fmla="*/ 3773828 h 6928897"/>
              <a:gd name="connsiteX37" fmla="*/ 2082967 w 11062235"/>
              <a:gd name="connsiteY37" fmla="*/ 3094154 h 6928897"/>
              <a:gd name="connsiteX38" fmla="*/ 1679105 w 11062235"/>
              <a:gd name="connsiteY38" fmla="*/ 2636913 h 6928897"/>
              <a:gd name="connsiteX39" fmla="*/ 2627754 w 11062235"/>
              <a:gd name="connsiteY39" fmla="*/ 2692177 h 6928897"/>
              <a:gd name="connsiteX0" fmla="*/ 2627754 w 11062235"/>
              <a:gd name="connsiteY0" fmla="*/ 2692177 h 6928897"/>
              <a:gd name="connsiteX1" fmla="*/ 3201200 w 11062235"/>
              <a:gd name="connsiteY1" fmla="*/ 2862501 h 6928897"/>
              <a:gd name="connsiteX2" fmla="*/ 3437174 w 11062235"/>
              <a:gd name="connsiteY2" fmla="*/ 2154577 h 6928897"/>
              <a:gd name="connsiteX3" fmla="*/ 2832182 w 11062235"/>
              <a:gd name="connsiteY3" fmla="*/ 1328669 h 6928897"/>
              <a:gd name="connsiteX4" fmla="*/ 1990295 w 11062235"/>
              <a:gd name="connsiteY4" fmla="*/ 721218 h 6928897"/>
              <a:gd name="connsiteX5" fmla="*/ 3212015 w 11062235"/>
              <a:gd name="connsiteY5" fmla="*/ 301812 h 6928897"/>
              <a:gd name="connsiteX6" fmla="*/ 4042165 w 11062235"/>
              <a:gd name="connsiteY6" fmla="*/ 1654976 h 6928897"/>
              <a:gd name="connsiteX7" fmla="*/ 5089915 w 11062235"/>
              <a:gd name="connsiteY7" fmla="*/ 2238152 h 6928897"/>
              <a:gd name="connsiteX8" fmla="*/ 5718565 w 11062235"/>
              <a:gd name="connsiteY8" fmla="*/ 1371377 h 6928897"/>
              <a:gd name="connsiteX9" fmla="*/ 5509015 w 11062235"/>
              <a:gd name="connsiteY9" fmla="*/ 276002 h 6928897"/>
              <a:gd name="connsiteX10" fmla="*/ 6533413 w 11062235"/>
              <a:gd name="connsiteY10" fmla="*/ 122987 h 6928897"/>
              <a:gd name="connsiteX11" fmla="*/ 6280540 w 11062235"/>
              <a:gd name="connsiteY11" fmla="*/ 1847627 h 6928897"/>
              <a:gd name="connsiteX12" fmla="*/ 7147315 w 11062235"/>
              <a:gd name="connsiteY12" fmla="*/ 2647727 h 6928897"/>
              <a:gd name="connsiteX13" fmla="*/ 8894077 w 11062235"/>
              <a:gd name="connsiteY13" fmla="*/ 1879890 h 6928897"/>
              <a:gd name="connsiteX14" fmla="*/ 9930766 w 11062235"/>
              <a:gd name="connsiteY14" fmla="*/ 2028602 h 6928897"/>
              <a:gd name="connsiteX15" fmla="*/ 9366333 w 11062235"/>
              <a:gd name="connsiteY15" fmla="*/ 2840685 h 6928897"/>
              <a:gd name="connsiteX16" fmla="*/ 8033140 w 11062235"/>
              <a:gd name="connsiteY16" fmla="*/ 3762152 h 6928897"/>
              <a:gd name="connsiteX17" fmla="*/ 10090540 w 11062235"/>
              <a:gd name="connsiteY17" fmla="*/ 4543202 h 6928897"/>
              <a:gd name="connsiteX18" fmla="*/ 10928740 w 11062235"/>
              <a:gd name="connsiteY18" fmla="*/ 5209952 h 6928897"/>
              <a:gd name="connsiteX19" fmla="*/ 10899243 w 11062235"/>
              <a:gd name="connsiteY19" fmla="*/ 5731062 h 6928897"/>
              <a:gd name="connsiteX20" fmla="*/ 9433315 w 11062235"/>
              <a:gd name="connsiteY20" fmla="*/ 5570980 h 6928897"/>
              <a:gd name="connsiteX21" fmla="*/ 7480690 w 11062235"/>
              <a:gd name="connsiteY21" fmla="*/ 4667027 h 6928897"/>
              <a:gd name="connsiteX22" fmla="*/ 6567826 w 11062235"/>
              <a:gd name="connsiteY22" fmla="*/ 5050177 h 6928897"/>
              <a:gd name="connsiteX23" fmla="*/ 6769080 w 11062235"/>
              <a:gd name="connsiteY23" fmla="*/ 6334824 h 6928897"/>
              <a:gd name="connsiteX24" fmla="*/ 6566290 w 11062235"/>
              <a:gd name="connsiteY24" fmla="*/ 6894341 h 6928897"/>
              <a:gd name="connsiteX25" fmla="*/ 5771680 w 11062235"/>
              <a:gd name="connsiteY25" fmla="*/ 6059746 h 6928897"/>
              <a:gd name="connsiteX26" fmla="*/ 4985140 w 11062235"/>
              <a:gd name="connsiteY26" fmla="*/ 4924202 h 6928897"/>
              <a:gd name="connsiteX27" fmla="*/ 3551474 w 11062235"/>
              <a:gd name="connsiteY27" fmla="*/ 5615840 h 6928897"/>
              <a:gd name="connsiteX28" fmla="*/ 2359313 w 11062235"/>
              <a:gd name="connsiteY28" fmla="*/ 6468788 h 6928897"/>
              <a:gd name="connsiteX29" fmla="*/ 1375165 w 11062235"/>
              <a:gd name="connsiteY29" fmla="*/ 6905402 h 6928897"/>
              <a:gd name="connsiteX30" fmla="*/ 1848650 w 11062235"/>
              <a:gd name="connsiteY30" fmla="*/ 5994996 h 6928897"/>
              <a:gd name="connsiteX31" fmla="*/ 3213490 w 11062235"/>
              <a:gd name="connsiteY31" fmla="*/ 4905152 h 6928897"/>
              <a:gd name="connsiteX32" fmla="*/ 2384815 w 11062235"/>
              <a:gd name="connsiteY32" fmla="*/ 4390802 h 6928897"/>
              <a:gd name="connsiteX33" fmla="*/ 565847 w 11062235"/>
              <a:gd name="connsiteY33" fmla="*/ 4999173 h 6928897"/>
              <a:gd name="connsiteX34" fmla="*/ 41665 w 11062235"/>
              <a:gd name="connsiteY34" fmla="*/ 4228877 h 6928897"/>
              <a:gd name="connsiteX35" fmla="*/ 1479940 w 11062235"/>
              <a:gd name="connsiteY35" fmla="*/ 4000277 h 6928897"/>
              <a:gd name="connsiteX36" fmla="*/ 2635537 w 11062235"/>
              <a:gd name="connsiteY36" fmla="*/ 3773828 h 6928897"/>
              <a:gd name="connsiteX37" fmla="*/ 2164247 w 11062235"/>
              <a:gd name="connsiteY37" fmla="*/ 2972234 h 6928897"/>
              <a:gd name="connsiteX38" fmla="*/ 1679105 w 11062235"/>
              <a:gd name="connsiteY38" fmla="*/ 2636913 h 6928897"/>
              <a:gd name="connsiteX39" fmla="*/ 2627754 w 11062235"/>
              <a:gd name="connsiteY39" fmla="*/ 2692177 h 6928897"/>
              <a:gd name="connsiteX0" fmla="*/ 2627754 w 11062235"/>
              <a:gd name="connsiteY0" fmla="*/ 2692177 h 6928897"/>
              <a:gd name="connsiteX1" fmla="*/ 3201200 w 11062235"/>
              <a:gd name="connsiteY1" fmla="*/ 2862501 h 6928897"/>
              <a:gd name="connsiteX2" fmla="*/ 3437174 w 11062235"/>
              <a:gd name="connsiteY2" fmla="*/ 2154577 h 6928897"/>
              <a:gd name="connsiteX3" fmla="*/ 2832182 w 11062235"/>
              <a:gd name="connsiteY3" fmla="*/ 1328669 h 6928897"/>
              <a:gd name="connsiteX4" fmla="*/ 1990295 w 11062235"/>
              <a:gd name="connsiteY4" fmla="*/ 721218 h 6928897"/>
              <a:gd name="connsiteX5" fmla="*/ 3212015 w 11062235"/>
              <a:gd name="connsiteY5" fmla="*/ 301812 h 6928897"/>
              <a:gd name="connsiteX6" fmla="*/ 4042165 w 11062235"/>
              <a:gd name="connsiteY6" fmla="*/ 1654976 h 6928897"/>
              <a:gd name="connsiteX7" fmla="*/ 5089915 w 11062235"/>
              <a:gd name="connsiteY7" fmla="*/ 2238152 h 6928897"/>
              <a:gd name="connsiteX8" fmla="*/ 5718565 w 11062235"/>
              <a:gd name="connsiteY8" fmla="*/ 1371377 h 6928897"/>
              <a:gd name="connsiteX9" fmla="*/ 5509015 w 11062235"/>
              <a:gd name="connsiteY9" fmla="*/ 276002 h 6928897"/>
              <a:gd name="connsiteX10" fmla="*/ 6533413 w 11062235"/>
              <a:gd name="connsiteY10" fmla="*/ 122987 h 6928897"/>
              <a:gd name="connsiteX11" fmla="*/ 6280540 w 11062235"/>
              <a:gd name="connsiteY11" fmla="*/ 1847627 h 6928897"/>
              <a:gd name="connsiteX12" fmla="*/ 7147315 w 11062235"/>
              <a:gd name="connsiteY12" fmla="*/ 2647727 h 6928897"/>
              <a:gd name="connsiteX13" fmla="*/ 8894077 w 11062235"/>
              <a:gd name="connsiteY13" fmla="*/ 1879890 h 6928897"/>
              <a:gd name="connsiteX14" fmla="*/ 9930766 w 11062235"/>
              <a:gd name="connsiteY14" fmla="*/ 2028602 h 6928897"/>
              <a:gd name="connsiteX15" fmla="*/ 9366333 w 11062235"/>
              <a:gd name="connsiteY15" fmla="*/ 2840685 h 6928897"/>
              <a:gd name="connsiteX16" fmla="*/ 8033140 w 11062235"/>
              <a:gd name="connsiteY16" fmla="*/ 3762152 h 6928897"/>
              <a:gd name="connsiteX17" fmla="*/ 10090540 w 11062235"/>
              <a:gd name="connsiteY17" fmla="*/ 4543202 h 6928897"/>
              <a:gd name="connsiteX18" fmla="*/ 10928740 w 11062235"/>
              <a:gd name="connsiteY18" fmla="*/ 5209952 h 6928897"/>
              <a:gd name="connsiteX19" fmla="*/ 10899243 w 11062235"/>
              <a:gd name="connsiteY19" fmla="*/ 5731062 h 6928897"/>
              <a:gd name="connsiteX20" fmla="*/ 9433315 w 11062235"/>
              <a:gd name="connsiteY20" fmla="*/ 5570980 h 6928897"/>
              <a:gd name="connsiteX21" fmla="*/ 7480690 w 11062235"/>
              <a:gd name="connsiteY21" fmla="*/ 4667027 h 6928897"/>
              <a:gd name="connsiteX22" fmla="*/ 6567826 w 11062235"/>
              <a:gd name="connsiteY22" fmla="*/ 5050177 h 6928897"/>
              <a:gd name="connsiteX23" fmla="*/ 6769080 w 11062235"/>
              <a:gd name="connsiteY23" fmla="*/ 6334824 h 6928897"/>
              <a:gd name="connsiteX24" fmla="*/ 6566290 w 11062235"/>
              <a:gd name="connsiteY24" fmla="*/ 6894341 h 6928897"/>
              <a:gd name="connsiteX25" fmla="*/ 5771680 w 11062235"/>
              <a:gd name="connsiteY25" fmla="*/ 6059746 h 6928897"/>
              <a:gd name="connsiteX26" fmla="*/ 4985140 w 11062235"/>
              <a:gd name="connsiteY26" fmla="*/ 4924202 h 6928897"/>
              <a:gd name="connsiteX27" fmla="*/ 3551474 w 11062235"/>
              <a:gd name="connsiteY27" fmla="*/ 5615840 h 6928897"/>
              <a:gd name="connsiteX28" fmla="*/ 2359313 w 11062235"/>
              <a:gd name="connsiteY28" fmla="*/ 6468788 h 6928897"/>
              <a:gd name="connsiteX29" fmla="*/ 1375165 w 11062235"/>
              <a:gd name="connsiteY29" fmla="*/ 6905402 h 6928897"/>
              <a:gd name="connsiteX30" fmla="*/ 1848650 w 11062235"/>
              <a:gd name="connsiteY30" fmla="*/ 5994996 h 6928897"/>
              <a:gd name="connsiteX31" fmla="*/ 3213490 w 11062235"/>
              <a:gd name="connsiteY31" fmla="*/ 4905152 h 6928897"/>
              <a:gd name="connsiteX32" fmla="*/ 2384815 w 11062235"/>
              <a:gd name="connsiteY32" fmla="*/ 4390802 h 6928897"/>
              <a:gd name="connsiteX33" fmla="*/ 565847 w 11062235"/>
              <a:gd name="connsiteY33" fmla="*/ 4999173 h 6928897"/>
              <a:gd name="connsiteX34" fmla="*/ 41665 w 11062235"/>
              <a:gd name="connsiteY34" fmla="*/ 4228877 h 6928897"/>
              <a:gd name="connsiteX35" fmla="*/ 1479940 w 11062235"/>
              <a:gd name="connsiteY35" fmla="*/ 4000277 h 6928897"/>
              <a:gd name="connsiteX36" fmla="*/ 2442497 w 11062235"/>
              <a:gd name="connsiteY36" fmla="*/ 3865268 h 6928897"/>
              <a:gd name="connsiteX37" fmla="*/ 2164247 w 11062235"/>
              <a:gd name="connsiteY37" fmla="*/ 2972234 h 6928897"/>
              <a:gd name="connsiteX38" fmla="*/ 1679105 w 11062235"/>
              <a:gd name="connsiteY38" fmla="*/ 2636913 h 6928897"/>
              <a:gd name="connsiteX39" fmla="*/ 2627754 w 11062235"/>
              <a:gd name="connsiteY39" fmla="*/ 2692177 h 6928897"/>
              <a:gd name="connsiteX0" fmla="*/ 2627754 w 11062235"/>
              <a:gd name="connsiteY0" fmla="*/ 2692177 h 6928897"/>
              <a:gd name="connsiteX1" fmla="*/ 3566960 w 11062235"/>
              <a:gd name="connsiteY1" fmla="*/ 2425621 h 6928897"/>
              <a:gd name="connsiteX2" fmla="*/ 3437174 w 11062235"/>
              <a:gd name="connsiteY2" fmla="*/ 2154577 h 6928897"/>
              <a:gd name="connsiteX3" fmla="*/ 2832182 w 11062235"/>
              <a:gd name="connsiteY3" fmla="*/ 1328669 h 6928897"/>
              <a:gd name="connsiteX4" fmla="*/ 1990295 w 11062235"/>
              <a:gd name="connsiteY4" fmla="*/ 721218 h 6928897"/>
              <a:gd name="connsiteX5" fmla="*/ 3212015 w 11062235"/>
              <a:gd name="connsiteY5" fmla="*/ 301812 h 6928897"/>
              <a:gd name="connsiteX6" fmla="*/ 4042165 w 11062235"/>
              <a:gd name="connsiteY6" fmla="*/ 1654976 h 6928897"/>
              <a:gd name="connsiteX7" fmla="*/ 5089915 w 11062235"/>
              <a:gd name="connsiteY7" fmla="*/ 2238152 h 6928897"/>
              <a:gd name="connsiteX8" fmla="*/ 5718565 w 11062235"/>
              <a:gd name="connsiteY8" fmla="*/ 1371377 h 6928897"/>
              <a:gd name="connsiteX9" fmla="*/ 5509015 w 11062235"/>
              <a:gd name="connsiteY9" fmla="*/ 276002 h 6928897"/>
              <a:gd name="connsiteX10" fmla="*/ 6533413 w 11062235"/>
              <a:gd name="connsiteY10" fmla="*/ 122987 h 6928897"/>
              <a:gd name="connsiteX11" fmla="*/ 6280540 w 11062235"/>
              <a:gd name="connsiteY11" fmla="*/ 1847627 h 6928897"/>
              <a:gd name="connsiteX12" fmla="*/ 7147315 w 11062235"/>
              <a:gd name="connsiteY12" fmla="*/ 2647727 h 6928897"/>
              <a:gd name="connsiteX13" fmla="*/ 8894077 w 11062235"/>
              <a:gd name="connsiteY13" fmla="*/ 1879890 h 6928897"/>
              <a:gd name="connsiteX14" fmla="*/ 9930766 w 11062235"/>
              <a:gd name="connsiteY14" fmla="*/ 2028602 h 6928897"/>
              <a:gd name="connsiteX15" fmla="*/ 9366333 w 11062235"/>
              <a:gd name="connsiteY15" fmla="*/ 2840685 h 6928897"/>
              <a:gd name="connsiteX16" fmla="*/ 8033140 w 11062235"/>
              <a:gd name="connsiteY16" fmla="*/ 3762152 h 6928897"/>
              <a:gd name="connsiteX17" fmla="*/ 10090540 w 11062235"/>
              <a:gd name="connsiteY17" fmla="*/ 4543202 h 6928897"/>
              <a:gd name="connsiteX18" fmla="*/ 10928740 w 11062235"/>
              <a:gd name="connsiteY18" fmla="*/ 5209952 h 6928897"/>
              <a:gd name="connsiteX19" fmla="*/ 10899243 w 11062235"/>
              <a:gd name="connsiteY19" fmla="*/ 5731062 h 6928897"/>
              <a:gd name="connsiteX20" fmla="*/ 9433315 w 11062235"/>
              <a:gd name="connsiteY20" fmla="*/ 5570980 h 6928897"/>
              <a:gd name="connsiteX21" fmla="*/ 7480690 w 11062235"/>
              <a:gd name="connsiteY21" fmla="*/ 4667027 h 6928897"/>
              <a:gd name="connsiteX22" fmla="*/ 6567826 w 11062235"/>
              <a:gd name="connsiteY22" fmla="*/ 5050177 h 6928897"/>
              <a:gd name="connsiteX23" fmla="*/ 6769080 w 11062235"/>
              <a:gd name="connsiteY23" fmla="*/ 6334824 h 6928897"/>
              <a:gd name="connsiteX24" fmla="*/ 6566290 w 11062235"/>
              <a:gd name="connsiteY24" fmla="*/ 6894341 h 6928897"/>
              <a:gd name="connsiteX25" fmla="*/ 5771680 w 11062235"/>
              <a:gd name="connsiteY25" fmla="*/ 6059746 h 6928897"/>
              <a:gd name="connsiteX26" fmla="*/ 4985140 w 11062235"/>
              <a:gd name="connsiteY26" fmla="*/ 4924202 h 6928897"/>
              <a:gd name="connsiteX27" fmla="*/ 3551474 w 11062235"/>
              <a:gd name="connsiteY27" fmla="*/ 5615840 h 6928897"/>
              <a:gd name="connsiteX28" fmla="*/ 2359313 w 11062235"/>
              <a:gd name="connsiteY28" fmla="*/ 6468788 h 6928897"/>
              <a:gd name="connsiteX29" fmla="*/ 1375165 w 11062235"/>
              <a:gd name="connsiteY29" fmla="*/ 6905402 h 6928897"/>
              <a:gd name="connsiteX30" fmla="*/ 1848650 w 11062235"/>
              <a:gd name="connsiteY30" fmla="*/ 5994996 h 6928897"/>
              <a:gd name="connsiteX31" fmla="*/ 3213490 w 11062235"/>
              <a:gd name="connsiteY31" fmla="*/ 4905152 h 6928897"/>
              <a:gd name="connsiteX32" fmla="*/ 2384815 w 11062235"/>
              <a:gd name="connsiteY32" fmla="*/ 4390802 h 6928897"/>
              <a:gd name="connsiteX33" fmla="*/ 565847 w 11062235"/>
              <a:gd name="connsiteY33" fmla="*/ 4999173 h 6928897"/>
              <a:gd name="connsiteX34" fmla="*/ 41665 w 11062235"/>
              <a:gd name="connsiteY34" fmla="*/ 4228877 h 6928897"/>
              <a:gd name="connsiteX35" fmla="*/ 1479940 w 11062235"/>
              <a:gd name="connsiteY35" fmla="*/ 4000277 h 6928897"/>
              <a:gd name="connsiteX36" fmla="*/ 2442497 w 11062235"/>
              <a:gd name="connsiteY36" fmla="*/ 3865268 h 6928897"/>
              <a:gd name="connsiteX37" fmla="*/ 2164247 w 11062235"/>
              <a:gd name="connsiteY37" fmla="*/ 2972234 h 6928897"/>
              <a:gd name="connsiteX38" fmla="*/ 1679105 w 11062235"/>
              <a:gd name="connsiteY38" fmla="*/ 2636913 h 6928897"/>
              <a:gd name="connsiteX39" fmla="*/ 2627754 w 11062235"/>
              <a:gd name="connsiteY39" fmla="*/ 2692177 h 6928897"/>
              <a:gd name="connsiteX0" fmla="*/ 2627754 w 11062235"/>
              <a:gd name="connsiteY0" fmla="*/ 2692177 h 6928897"/>
              <a:gd name="connsiteX1" fmla="*/ 3566960 w 11062235"/>
              <a:gd name="connsiteY1" fmla="*/ 2425621 h 6928897"/>
              <a:gd name="connsiteX2" fmla="*/ 3609894 w 11062235"/>
              <a:gd name="connsiteY2" fmla="*/ 1961537 h 6928897"/>
              <a:gd name="connsiteX3" fmla="*/ 2832182 w 11062235"/>
              <a:gd name="connsiteY3" fmla="*/ 1328669 h 6928897"/>
              <a:gd name="connsiteX4" fmla="*/ 1990295 w 11062235"/>
              <a:gd name="connsiteY4" fmla="*/ 721218 h 6928897"/>
              <a:gd name="connsiteX5" fmla="*/ 3212015 w 11062235"/>
              <a:gd name="connsiteY5" fmla="*/ 301812 h 6928897"/>
              <a:gd name="connsiteX6" fmla="*/ 4042165 w 11062235"/>
              <a:gd name="connsiteY6" fmla="*/ 1654976 h 6928897"/>
              <a:gd name="connsiteX7" fmla="*/ 5089915 w 11062235"/>
              <a:gd name="connsiteY7" fmla="*/ 2238152 h 6928897"/>
              <a:gd name="connsiteX8" fmla="*/ 5718565 w 11062235"/>
              <a:gd name="connsiteY8" fmla="*/ 1371377 h 6928897"/>
              <a:gd name="connsiteX9" fmla="*/ 5509015 w 11062235"/>
              <a:gd name="connsiteY9" fmla="*/ 276002 h 6928897"/>
              <a:gd name="connsiteX10" fmla="*/ 6533413 w 11062235"/>
              <a:gd name="connsiteY10" fmla="*/ 122987 h 6928897"/>
              <a:gd name="connsiteX11" fmla="*/ 6280540 w 11062235"/>
              <a:gd name="connsiteY11" fmla="*/ 1847627 h 6928897"/>
              <a:gd name="connsiteX12" fmla="*/ 7147315 w 11062235"/>
              <a:gd name="connsiteY12" fmla="*/ 2647727 h 6928897"/>
              <a:gd name="connsiteX13" fmla="*/ 8894077 w 11062235"/>
              <a:gd name="connsiteY13" fmla="*/ 1879890 h 6928897"/>
              <a:gd name="connsiteX14" fmla="*/ 9930766 w 11062235"/>
              <a:gd name="connsiteY14" fmla="*/ 2028602 h 6928897"/>
              <a:gd name="connsiteX15" fmla="*/ 9366333 w 11062235"/>
              <a:gd name="connsiteY15" fmla="*/ 2840685 h 6928897"/>
              <a:gd name="connsiteX16" fmla="*/ 8033140 w 11062235"/>
              <a:gd name="connsiteY16" fmla="*/ 3762152 h 6928897"/>
              <a:gd name="connsiteX17" fmla="*/ 10090540 w 11062235"/>
              <a:gd name="connsiteY17" fmla="*/ 4543202 h 6928897"/>
              <a:gd name="connsiteX18" fmla="*/ 10928740 w 11062235"/>
              <a:gd name="connsiteY18" fmla="*/ 5209952 h 6928897"/>
              <a:gd name="connsiteX19" fmla="*/ 10899243 w 11062235"/>
              <a:gd name="connsiteY19" fmla="*/ 5731062 h 6928897"/>
              <a:gd name="connsiteX20" fmla="*/ 9433315 w 11062235"/>
              <a:gd name="connsiteY20" fmla="*/ 5570980 h 6928897"/>
              <a:gd name="connsiteX21" fmla="*/ 7480690 w 11062235"/>
              <a:gd name="connsiteY21" fmla="*/ 4667027 h 6928897"/>
              <a:gd name="connsiteX22" fmla="*/ 6567826 w 11062235"/>
              <a:gd name="connsiteY22" fmla="*/ 5050177 h 6928897"/>
              <a:gd name="connsiteX23" fmla="*/ 6769080 w 11062235"/>
              <a:gd name="connsiteY23" fmla="*/ 6334824 h 6928897"/>
              <a:gd name="connsiteX24" fmla="*/ 6566290 w 11062235"/>
              <a:gd name="connsiteY24" fmla="*/ 6894341 h 6928897"/>
              <a:gd name="connsiteX25" fmla="*/ 5771680 w 11062235"/>
              <a:gd name="connsiteY25" fmla="*/ 6059746 h 6928897"/>
              <a:gd name="connsiteX26" fmla="*/ 4985140 w 11062235"/>
              <a:gd name="connsiteY26" fmla="*/ 4924202 h 6928897"/>
              <a:gd name="connsiteX27" fmla="*/ 3551474 w 11062235"/>
              <a:gd name="connsiteY27" fmla="*/ 5615840 h 6928897"/>
              <a:gd name="connsiteX28" fmla="*/ 2359313 w 11062235"/>
              <a:gd name="connsiteY28" fmla="*/ 6468788 h 6928897"/>
              <a:gd name="connsiteX29" fmla="*/ 1375165 w 11062235"/>
              <a:gd name="connsiteY29" fmla="*/ 6905402 h 6928897"/>
              <a:gd name="connsiteX30" fmla="*/ 1848650 w 11062235"/>
              <a:gd name="connsiteY30" fmla="*/ 5994996 h 6928897"/>
              <a:gd name="connsiteX31" fmla="*/ 3213490 w 11062235"/>
              <a:gd name="connsiteY31" fmla="*/ 4905152 h 6928897"/>
              <a:gd name="connsiteX32" fmla="*/ 2384815 w 11062235"/>
              <a:gd name="connsiteY32" fmla="*/ 4390802 h 6928897"/>
              <a:gd name="connsiteX33" fmla="*/ 565847 w 11062235"/>
              <a:gd name="connsiteY33" fmla="*/ 4999173 h 6928897"/>
              <a:gd name="connsiteX34" fmla="*/ 41665 w 11062235"/>
              <a:gd name="connsiteY34" fmla="*/ 4228877 h 6928897"/>
              <a:gd name="connsiteX35" fmla="*/ 1479940 w 11062235"/>
              <a:gd name="connsiteY35" fmla="*/ 4000277 h 6928897"/>
              <a:gd name="connsiteX36" fmla="*/ 2442497 w 11062235"/>
              <a:gd name="connsiteY36" fmla="*/ 3865268 h 6928897"/>
              <a:gd name="connsiteX37" fmla="*/ 2164247 w 11062235"/>
              <a:gd name="connsiteY37" fmla="*/ 2972234 h 6928897"/>
              <a:gd name="connsiteX38" fmla="*/ 1679105 w 11062235"/>
              <a:gd name="connsiteY38" fmla="*/ 2636913 h 6928897"/>
              <a:gd name="connsiteX39" fmla="*/ 2627754 w 11062235"/>
              <a:gd name="connsiteY39" fmla="*/ 2692177 h 6928897"/>
              <a:gd name="connsiteX0" fmla="*/ 2627754 w 11062235"/>
              <a:gd name="connsiteY0" fmla="*/ 2692177 h 6928897"/>
              <a:gd name="connsiteX1" fmla="*/ 3566960 w 11062235"/>
              <a:gd name="connsiteY1" fmla="*/ 2425621 h 6928897"/>
              <a:gd name="connsiteX2" fmla="*/ 3609894 w 11062235"/>
              <a:gd name="connsiteY2" fmla="*/ 1961537 h 6928897"/>
              <a:gd name="connsiteX3" fmla="*/ 2852502 w 11062235"/>
              <a:gd name="connsiteY3" fmla="*/ 1542029 h 6928897"/>
              <a:gd name="connsiteX4" fmla="*/ 1990295 w 11062235"/>
              <a:gd name="connsiteY4" fmla="*/ 721218 h 6928897"/>
              <a:gd name="connsiteX5" fmla="*/ 3212015 w 11062235"/>
              <a:gd name="connsiteY5" fmla="*/ 301812 h 6928897"/>
              <a:gd name="connsiteX6" fmla="*/ 4042165 w 11062235"/>
              <a:gd name="connsiteY6" fmla="*/ 1654976 h 6928897"/>
              <a:gd name="connsiteX7" fmla="*/ 5089915 w 11062235"/>
              <a:gd name="connsiteY7" fmla="*/ 2238152 h 6928897"/>
              <a:gd name="connsiteX8" fmla="*/ 5718565 w 11062235"/>
              <a:gd name="connsiteY8" fmla="*/ 1371377 h 6928897"/>
              <a:gd name="connsiteX9" fmla="*/ 5509015 w 11062235"/>
              <a:gd name="connsiteY9" fmla="*/ 276002 h 6928897"/>
              <a:gd name="connsiteX10" fmla="*/ 6533413 w 11062235"/>
              <a:gd name="connsiteY10" fmla="*/ 122987 h 6928897"/>
              <a:gd name="connsiteX11" fmla="*/ 6280540 w 11062235"/>
              <a:gd name="connsiteY11" fmla="*/ 1847627 h 6928897"/>
              <a:gd name="connsiteX12" fmla="*/ 7147315 w 11062235"/>
              <a:gd name="connsiteY12" fmla="*/ 2647727 h 6928897"/>
              <a:gd name="connsiteX13" fmla="*/ 8894077 w 11062235"/>
              <a:gd name="connsiteY13" fmla="*/ 1879890 h 6928897"/>
              <a:gd name="connsiteX14" fmla="*/ 9930766 w 11062235"/>
              <a:gd name="connsiteY14" fmla="*/ 2028602 h 6928897"/>
              <a:gd name="connsiteX15" fmla="*/ 9366333 w 11062235"/>
              <a:gd name="connsiteY15" fmla="*/ 2840685 h 6928897"/>
              <a:gd name="connsiteX16" fmla="*/ 8033140 w 11062235"/>
              <a:gd name="connsiteY16" fmla="*/ 3762152 h 6928897"/>
              <a:gd name="connsiteX17" fmla="*/ 10090540 w 11062235"/>
              <a:gd name="connsiteY17" fmla="*/ 4543202 h 6928897"/>
              <a:gd name="connsiteX18" fmla="*/ 10928740 w 11062235"/>
              <a:gd name="connsiteY18" fmla="*/ 5209952 h 6928897"/>
              <a:gd name="connsiteX19" fmla="*/ 10899243 w 11062235"/>
              <a:gd name="connsiteY19" fmla="*/ 5731062 h 6928897"/>
              <a:gd name="connsiteX20" fmla="*/ 9433315 w 11062235"/>
              <a:gd name="connsiteY20" fmla="*/ 5570980 h 6928897"/>
              <a:gd name="connsiteX21" fmla="*/ 7480690 w 11062235"/>
              <a:gd name="connsiteY21" fmla="*/ 4667027 h 6928897"/>
              <a:gd name="connsiteX22" fmla="*/ 6567826 w 11062235"/>
              <a:gd name="connsiteY22" fmla="*/ 5050177 h 6928897"/>
              <a:gd name="connsiteX23" fmla="*/ 6769080 w 11062235"/>
              <a:gd name="connsiteY23" fmla="*/ 6334824 h 6928897"/>
              <a:gd name="connsiteX24" fmla="*/ 6566290 w 11062235"/>
              <a:gd name="connsiteY24" fmla="*/ 6894341 h 6928897"/>
              <a:gd name="connsiteX25" fmla="*/ 5771680 w 11062235"/>
              <a:gd name="connsiteY25" fmla="*/ 6059746 h 6928897"/>
              <a:gd name="connsiteX26" fmla="*/ 4985140 w 11062235"/>
              <a:gd name="connsiteY26" fmla="*/ 4924202 h 6928897"/>
              <a:gd name="connsiteX27" fmla="*/ 3551474 w 11062235"/>
              <a:gd name="connsiteY27" fmla="*/ 5615840 h 6928897"/>
              <a:gd name="connsiteX28" fmla="*/ 2359313 w 11062235"/>
              <a:gd name="connsiteY28" fmla="*/ 6468788 h 6928897"/>
              <a:gd name="connsiteX29" fmla="*/ 1375165 w 11062235"/>
              <a:gd name="connsiteY29" fmla="*/ 6905402 h 6928897"/>
              <a:gd name="connsiteX30" fmla="*/ 1848650 w 11062235"/>
              <a:gd name="connsiteY30" fmla="*/ 5994996 h 6928897"/>
              <a:gd name="connsiteX31" fmla="*/ 3213490 w 11062235"/>
              <a:gd name="connsiteY31" fmla="*/ 4905152 h 6928897"/>
              <a:gd name="connsiteX32" fmla="*/ 2384815 w 11062235"/>
              <a:gd name="connsiteY32" fmla="*/ 4390802 h 6928897"/>
              <a:gd name="connsiteX33" fmla="*/ 565847 w 11062235"/>
              <a:gd name="connsiteY33" fmla="*/ 4999173 h 6928897"/>
              <a:gd name="connsiteX34" fmla="*/ 41665 w 11062235"/>
              <a:gd name="connsiteY34" fmla="*/ 4228877 h 6928897"/>
              <a:gd name="connsiteX35" fmla="*/ 1479940 w 11062235"/>
              <a:gd name="connsiteY35" fmla="*/ 4000277 h 6928897"/>
              <a:gd name="connsiteX36" fmla="*/ 2442497 w 11062235"/>
              <a:gd name="connsiteY36" fmla="*/ 3865268 h 6928897"/>
              <a:gd name="connsiteX37" fmla="*/ 2164247 w 11062235"/>
              <a:gd name="connsiteY37" fmla="*/ 2972234 h 6928897"/>
              <a:gd name="connsiteX38" fmla="*/ 1679105 w 11062235"/>
              <a:gd name="connsiteY38" fmla="*/ 2636913 h 6928897"/>
              <a:gd name="connsiteX39" fmla="*/ 2627754 w 11062235"/>
              <a:gd name="connsiteY39" fmla="*/ 2692177 h 6928897"/>
              <a:gd name="connsiteX0" fmla="*/ 2627754 w 11062235"/>
              <a:gd name="connsiteY0" fmla="*/ 2692177 h 6928897"/>
              <a:gd name="connsiteX1" fmla="*/ 3566960 w 11062235"/>
              <a:gd name="connsiteY1" fmla="*/ 2425621 h 6928897"/>
              <a:gd name="connsiteX2" fmla="*/ 3609894 w 11062235"/>
              <a:gd name="connsiteY2" fmla="*/ 1961537 h 6928897"/>
              <a:gd name="connsiteX3" fmla="*/ 2852502 w 11062235"/>
              <a:gd name="connsiteY3" fmla="*/ 1542029 h 6928897"/>
              <a:gd name="connsiteX4" fmla="*/ 2782775 w 11062235"/>
              <a:gd name="connsiteY4" fmla="*/ 1005698 h 6928897"/>
              <a:gd name="connsiteX5" fmla="*/ 3212015 w 11062235"/>
              <a:gd name="connsiteY5" fmla="*/ 301812 h 6928897"/>
              <a:gd name="connsiteX6" fmla="*/ 4042165 w 11062235"/>
              <a:gd name="connsiteY6" fmla="*/ 1654976 h 6928897"/>
              <a:gd name="connsiteX7" fmla="*/ 5089915 w 11062235"/>
              <a:gd name="connsiteY7" fmla="*/ 2238152 h 6928897"/>
              <a:gd name="connsiteX8" fmla="*/ 5718565 w 11062235"/>
              <a:gd name="connsiteY8" fmla="*/ 1371377 h 6928897"/>
              <a:gd name="connsiteX9" fmla="*/ 5509015 w 11062235"/>
              <a:gd name="connsiteY9" fmla="*/ 276002 h 6928897"/>
              <a:gd name="connsiteX10" fmla="*/ 6533413 w 11062235"/>
              <a:gd name="connsiteY10" fmla="*/ 122987 h 6928897"/>
              <a:gd name="connsiteX11" fmla="*/ 6280540 w 11062235"/>
              <a:gd name="connsiteY11" fmla="*/ 1847627 h 6928897"/>
              <a:gd name="connsiteX12" fmla="*/ 7147315 w 11062235"/>
              <a:gd name="connsiteY12" fmla="*/ 2647727 h 6928897"/>
              <a:gd name="connsiteX13" fmla="*/ 8894077 w 11062235"/>
              <a:gd name="connsiteY13" fmla="*/ 1879890 h 6928897"/>
              <a:gd name="connsiteX14" fmla="*/ 9930766 w 11062235"/>
              <a:gd name="connsiteY14" fmla="*/ 2028602 h 6928897"/>
              <a:gd name="connsiteX15" fmla="*/ 9366333 w 11062235"/>
              <a:gd name="connsiteY15" fmla="*/ 2840685 h 6928897"/>
              <a:gd name="connsiteX16" fmla="*/ 8033140 w 11062235"/>
              <a:gd name="connsiteY16" fmla="*/ 3762152 h 6928897"/>
              <a:gd name="connsiteX17" fmla="*/ 10090540 w 11062235"/>
              <a:gd name="connsiteY17" fmla="*/ 4543202 h 6928897"/>
              <a:gd name="connsiteX18" fmla="*/ 10928740 w 11062235"/>
              <a:gd name="connsiteY18" fmla="*/ 5209952 h 6928897"/>
              <a:gd name="connsiteX19" fmla="*/ 10899243 w 11062235"/>
              <a:gd name="connsiteY19" fmla="*/ 5731062 h 6928897"/>
              <a:gd name="connsiteX20" fmla="*/ 9433315 w 11062235"/>
              <a:gd name="connsiteY20" fmla="*/ 5570980 h 6928897"/>
              <a:gd name="connsiteX21" fmla="*/ 7480690 w 11062235"/>
              <a:gd name="connsiteY21" fmla="*/ 4667027 h 6928897"/>
              <a:gd name="connsiteX22" fmla="*/ 6567826 w 11062235"/>
              <a:gd name="connsiteY22" fmla="*/ 5050177 h 6928897"/>
              <a:gd name="connsiteX23" fmla="*/ 6769080 w 11062235"/>
              <a:gd name="connsiteY23" fmla="*/ 6334824 h 6928897"/>
              <a:gd name="connsiteX24" fmla="*/ 6566290 w 11062235"/>
              <a:gd name="connsiteY24" fmla="*/ 6894341 h 6928897"/>
              <a:gd name="connsiteX25" fmla="*/ 5771680 w 11062235"/>
              <a:gd name="connsiteY25" fmla="*/ 6059746 h 6928897"/>
              <a:gd name="connsiteX26" fmla="*/ 4985140 w 11062235"/>
              <a:gd name="connsiteY26" fmla="*/ 4924202 h 6928897"/>
              <a:gd name="connsiteX27" fmla="*/ 3551474 w 11062235"/>
              <a:gd name="connsiteY27" fmla="*/ 5615840 h 6928897"/>
              <a:gd name="connsiteX28" fmla="*/ 2359313 w 11062235"/>
              <a:gd name="connsiteY28" fmla="*/ 6468788 h 6928897"/>
              <a:gd name="connsiteX29" fmla="*/ 1375165 w 11062235"/>
              <a:gd name="connsiteY29" fmla="*/ 6905402 h 6928897"/>
              <a:gd name="connsiteX30" fmla="*/ 1848650 w 11062235"/>
              <a:gd name="connsiteY30" fmla="*/ 5994996 h 6928897"/>
              <a:gd name="connsiteX31" fmla="*/ 3213490 w 11062235"/>
              <a:gd name="connsiteY31" fmla="*/ 4905152 h 6928897"/>
              <a:gd name="connsiteX32" fmla="*/ 2384815 w 11062235"/>
              <a:gd name="connsiteY32" fmla="*/ 4390802 h 6928897"/>
              <a:gd name="connsiteX33" fmla="*/ 565847 w 11062235"/>
              <a:gd name="connsiteY33" fmla="*/ 4999173 h 6928897"/>
              <a:gd name="connsiteX34" fmla="*/ 41665 w 11062235"/>
              <a:gd name="connsiteY34" fmla="*/ 4228877 h 6928897"/>
              <a:gd name="connsiteX35" fmla="*/ 1479940 w 11062235"/>
              <a:gd name="connsiteY35" fmla="*/ 4000277 h 6928897"/>
              <a:gd name="connsiteX36" fmla="*/ 2442497 w 11062235"/>
              <a:gd name="connsiteY36" fmla="*/ 3865268 h 6928897"/>
              <a:gd name="connsiteX37" fmla="*/ 2164247 w 11062235"/>
              <a:gd name="connsiteY37" fmla="*/ 2972234 h 6928897"/>
              <a:gd name="connsiteX38" fmla="*/ 1679105 w 11062235"/>
              <a:gd name="connsiteY38" fmla="*/ 2636913 h 6928897"/>
              <a:gd name="connsiteX39" fmla="*/ 2627754 w 11062235"/>
              <a:gd name="connsiteY39" fmla="*/ 2692177 h 6928897"/>
              <a:gd name="connsiteX0" fmla="*/ 2627754 w 11062235"/>
              <a:gd name="connsiteY0" fmla="*/ 2692177 h 6928897"/>
              <a:gd name="connsiteX1" fmla="*/ 3566960 w 11062235"/>
              <a:gd name="connsiteY1" fmla="*/ 2425621 h 6928897"/>
              <a:gd name="connsiteX2" fmla="*/ 3609894 w 11062235"/>
              <a:gd name="connsiteY2" fmla="*/ 1961537 h 6928897"/>
              <a:gd name="connsiteX3" fmla="*/ 2852502 w 11062235"/>
              <a:gd name="connsiteY3" fmla="*/ 1542029 h 6928897"/>
              <a:gd name="connsiteX4" fmla="*/ 2782775 w 11062235"/>
              <a:gd name="connsiteY4" fmla="*/ 1005698 h 6928897"/>
              <a:gd name="connsiteX5" fmla="*/ 3689535 w 11062235"/>
              <a:gd name="connsiteY5" fmla="*/ 1358452 h 6928897"/>
              <a:gd name="connsiteX6" fmla="*/ 4042165 w 11062235"/>
              <a:gd name="connsiteY6" fmla="*/ 1654976 h 6928897"/>
              <a:gd name="connsiteX7" fmla="*/ 5089915 w 11062235"/>
              <a:gd name="connsiteY7" fmla="*/ 2238152 h 6928897"/>
              <a:gd name="connsiteX8" fmla="*/ 5718565 w 11062235"/>
              <a:gd name="connsiteY8" fmla="*/ 1371377 h 6928897"/>
              <a:gd name="connsiteX9" fmla="*/ 5509015 w 11062235"/>
              <a:gd name="connsiteY9" fmla="*/ 276002 h 6928897"/>
              <a:gd name="connsiteX10" fmla="*/ 6533413 w 11062235"/>
              <a:gd name="connsiteY10" fmla="*/ 122987 h 6928897"/>
              <a:gd name="connsiteX11" fmla="*/ 6280540 w 11062235"/>
              <a:gd name="connsiteY11" fmla="*/ 1847627 h 6928897"/>
              <a:gd name="connsiteX12" fmla="*/ 7147315 w 11062235"/>
              <a:gd name="connsiteY12" fmla="*/ 2647727 h 6928897"/>
              <a:gd name="connsiteX13" fmla="*/ 8894077 w 11062235"/>
              <a:gd name="connsiteY13" fmla="*/ 1879890 h 6928897"/>
              <a:gd name="connsiteX14" fmla="*/ 9930766 w 11062235"/>
              <a:gd name="connsiteY14" fmla="*/ 2028602 h 6928897"/>
              <a:gd name="connsiteX15" fmla="*/ 9366333 w 11062235"/>
              <a:gd name="connsiteY15" fmla="*/ 2840685 h 6928897"/>
              <a:gd name="connsiteX16" fmla="*/ 8033140 w 11062235"/>
              <a:gd name="connsiteY16" fmla="*/ 3762152 h 6928897"/>
              <a:gd name="connsiteX17" fmla="*/ 10090540 w 11062235"/>
              <a:gd name="connsiteY17" fmla="*/ 4543202 h 6928897"/>
              <a:gd name="connsiteX18" fmla="*/ 10928740 w 11062235"/>
              <a:gd name="connsiteY18" fmla="*/ 5209952 h 6928897"/>
              <a:gd name="connsiteX19" fmla="*/ 10899243 w 11062235"/>
              <a:gd name="connsiteY19" fmla="*/ 5731062 h 6928897"/>
              <a:gd name="connsiteX20" fmla="*/ 9433315 w 11062235"/>
              <a:gd name="connsiteY20" fmla="*/ 5570980 h 6928897"/>
              <a:gd name="connsiteX21" fmla="*/ 7480690 w 11062235"/>
              <a:gd name="connsiteY21" fmla="*/ 4667027 h 6928897"/>
              <a:gd name="connsiteX22" fmla="*/ 6567826 w 11062235"/>
              <a:gd name="connsiteY22" fmla="*/ 5050177 h 6928897"/>
              <a:gd name="connsiteX23" fmla="*/ 6769080 w 11062235"/>
              <a:gd name="connsiteY23" fmla="*/ 6334824 h 6928897"/>
              <a:gd name="connsiteX24" fmla="*/ 6566290 w 11062235"/>
              <a:gd name="connsiteY24" fmla="*/ 6894341 h 6928897"/>
              <a:gd name="connsiteX25" fmla="*/ 5771680 w 11062235"/>
              <a:gd name="connsiteY25" fmla="*/ 6059746 h 6928897"/>
              <a:gd name="connsiteX26" fmla="*/ 4985140 w 11062235"/>
              <a:gd name="connsiteY26" fmla="*/ 4924202 h 6928897"/>
              <a:gd name="connsiteX27" fmla="*/ 3551474 w 11062235"/>
              <a:gd name="connsiteY27" fmla="*/ 5615840 h 6928897"/>
              <a:gd name="connsiteX28" fmla="*/ 2359313 w 11062235"/>
              <a:gd name="connsiteY28" fmla="*/ 6468788 h 6928897"/>
              <a:gd name="connsiteX29" fmla="*/ 1375165 w 11062235"/>
              <a:gd name="connsiteY29" fmla="*/ 6905402 h 6928897"/>
              <a:gd name="connsiteX30" fmla="*/ 1848650 w 11062235"/>
              <a:gd name="connsiteY30" fmla="*/ 5994996 h 6928897"/>
              <a:gd name="connsiteX31" fmla="*/ 3213490 w 11062235"/>
              <a:gd name="connsiteY31" fmla="*/ 4905152 h 6928897"/>
              <a:gd name="connsiteX32" fmla="*/ 2384815 w 11062235"/>
              <a:gd name="connsiteY32" fmla="*/ 4390802 h 6928897"/>
              <a:gd name="connsiteX33" fmla="*/ 565847 w 11062235"/>
              <a:gd name="connsiteY33" fmla="*/ 4999173 h 6928897"/>
              <a:gd name="connsiteX34" fmla="*/ 41665 w 11062235"/>
              <a:gd name="connsiteY34" fmla="*/ 4228877 h 6928897"/>
              <a:gd name="connsiteX35" fmla="*/ 1479940 w 11062235"/>
              <a:gd name="connsiteY35" fmla="*/ 4000277 h 6928897"/>
              <a:gd name="connsiteX36" fmla="*/ 2442497 w 11062235"/>
              <a:gd name="connsiteY36" fmla="*/ 3865268 h 6928897"/>
              <a:gd name="connsiteX37" fmla="*/ 2164247 w 11062235"/>
              <a:gd name="connsiteY37" fmla="*/ 2972234 h 6928897"/>
              <a:gd name="connsiteX38" fmla="*/ 1679105 w 11062235"/>
              <a:gd name="connsiteY38" fmla="*/ 2636913 h 6928897"/>
              <a:gd name="connsiteX39" fmla="*/ 2627754 w 11062235"/>
              <a:gd name="connsiteY39" fmla="*/ 2692177 h 6928897"/>
              <a:gd name="connsiteX0" fmla="*/ 2627754 w 11062235"/>
              <a:gd name="connsiteY0" fmla="*/ 2692177 h 6928897"/>
              <a:gd name="connsiteX1" fmla="*/ 3566960 w 11062235"/>
              <a:gd name="connsiteY1" fmla="*/ 2425621 h 6928897"/>
              <a:gd name="connsiteX2" fmla="*/ 3609894 w 11062235"/>
              <a:gd name="connsiteY2" fmla="*/ 1961537 h 6928897"/>
              <a:gd name="connsiteX3" fmla="*/ 2852502 w 11062235"/>
              <a:gd name="connsiteY3" fmla="*/ 1542029 h 6928897"/>
              <a:gd name="connsiteX4" fmla="*/ 2782775 w 11062235"/>
              <a:gd name="connsiteY4" fmla="*/ 1005698 h 6928897"/>
              <a:gd name="connsiteX5" fmla="*/ 3689535 w 11062235"/>
              <a:gd name="connsiteY5" fmla="*/ 1358452 h 6928897"/>
              <a:gd name="connsiteX6" fmla="*/ 4001525 w 11062235"/>
              <a:gd name="connsiteY6" fmla="*/ 1858176 h 6928897"/>
              <a:gd name="connsiteX7" fmla="*/ 5089915 w 11062235"/>
              <a:gd name="connsiteY7" fmla="*/ 2238152 h 6928897"/>
              <a:gd name="connsiteX8" fmla="*/ 5718565 w 11062235"/>
              <a:gd name="connsiteY8" fmla="*/ 1371377 h 6928897"/>
              <a:gd name="connsiteX9" fmla="*/ 5509015 w 11062235"/>
              <a:gd name="connsiteY9" fmla="*/ 276002 h 6928897"/>
              <a:gd name="connsiteX10" fmla="*/ 6533413 w 11062235"/>
              <a:gd name="connsiteY10" fmla="*/ 122987 h 6928897"/>
              <a:gd name="connsiteX11" fmla="*/ 6280540 w 11062235"/>
              <a:gd name="connsiteY11" fmla="*/ 1847627 h 6928897"/>
              <a:gd name="connsiteX12" fmla="*/ 7147315 w 11062235"/>
              <a:gd name="connsiteY12" fmla="*/ 2647727 h 6928897"/>
              <a:gd name="connsiteX13" fmla="*/ 8894077 w 11062235"/>
              <a:gd name="connsiteY13" fmla="*/ 1879890 h 6928897"/>
              <a:gd name="connsiteX14" fmla="*/ 9930766 w 11062235"/>
              <a:gd name="connsiteY14" fmla="*/ 2028602 h 6928897"/>
              <a:gd name="connsiteX15" fmla="*/ 9366333 w 11062235"/>
              <a:gd name="connsiteY15" fmla="*/ 2840685 h 6928897"/>
              <a:gd name="connsiteX16" fmla="*/ 8033140 w 11062235"/>
              <a:gd name="connsiteY16" fmla="*/ 3762152 h 6928897"/>
              <a:gd name="connsiteX17" fmla="*/ 10090540 w 11062235"/>
              <a:gd name="connsiteY17" fmla="*/ 4543202 h 6928897"/>
              <a:gd name="connsiteX18" fmla="*/ 10928740 w 11062235"/>
              <a:gd name="connsiteY18" fmla="*/ 5209952 h 6928897"/>
              <a:gd name="connsiteX19" fmla="*/ 10899243 w 11062235"/>
              <a:gd name="connsiteY19" fmla="*/ 5731062 h 6928897"/>
              <a:gd name="connsiteX20" fmla="*/ 9433315 w 11062235"/>
              <a:gd name="connsiteY20" fmla="*/ 5570980 h 6928897"/>
              <a:gd name="connsiteX21" fmla="*/ 7480690 w 11062235"/>
              <a:gd name="connsiteY21" fmla="*/ 4667027 h 6928897"/>
              <a:gd name="connsiteX22" fmla="*/ 6567826 w 11062235"/>
              <a:gd name="connsiteY22" fmla="*/ 5050177 h 6928897"/>
              <a:gd name="connsiteX23" fmla="*/ 6769080 w 11062235"/>
              <a:gd name="connsiteY23" fmla="*/ 6334824 h 6928897"/>
              <a:gd name="connsiteX24" fmla="*/ 6566290 w 11062235"/>
              <a:gd name="connsiteY24" fmla="*/ 6894341 h 6928897"/>
              <a:gd name="connsiteX25" fmla="*/ 5771680 w 11062235"/>
              <a:gd name="connsiteY25" fmla="*/ 6059746 h 6928897"/>
              <a:gd name="connsiteX26" fmla="*/ 4985140 w 11062235"/>
              <a:gd name="connsiteY26" fmla="*/ 4924202 h 6928897"/>
              <a:gd name="connsiteX27" fmla="*/ 3551474 w 11062235"/>
              <a:gd name="connsiteY27" fmla="*/ 5615840 h 6928897"/>
              <a:gd name="connsiteX28" fmla="*/ 2359313 w 11062235"/>
              <a:gd name="connsiteY28" fmla="*/ 6468788 h 6928897"/>
              <a:gd name="connsiteX29" fmla="*/ 1375165 w 11062235"/>
              <a:gd name="connsiteY29" fmla="*/ 6905402 h 6928897"/>
              <a:gd name="connsiteX30" fmla="*/ 1848650 w 11062235"/>
              <a:gd name="connsiteY30" fmla="*/ 5994996 h 6928897"/>
              <a:gd name="connsiteX31" fmla="*/ 3213490 w 11062235"/>
              <a:gd name="connsiteY31" fmla="*/ 4905152 h 6928897"/>
              <a:gd name="connsiteX32" fmla="*/ 2384815 w 11062235"/>
              <a:gd name="connsiteY32" fmla="*/ 4390802 h 6928897"/>
              <a:gd name="connsiteX33" fmla="*/ 565847 w 11062235"/>
              <a:gd name="connsiteY33" fmla="*/ 4999173 h 6928897"/>
              <a:gd name="connsiteX34" fmla="*/ 41665 w 11062235"/>
              <a:gd name="connsiteY34" fmla="*/ 4228877 h 6928897"/>
              <a:gd name="connsiteX35" fmla="*/ 1479940 w 11062235"/>
              <a:gd name="connsiteY35" fmla="*/ 4000277 h 6928897"/>
              <a:gd name="connsiteX36" fmla="*/ 2442497 w 11062235"/>
              <a:gd name="connsiteY36" fmla="*/ 3865268 h 6928897"/>
              <a:gd name="connsiteX37" fmla="*/ 2164247 w 11062235"/>
              <a:gd name="connsiteY37" fmla="*/ 2972234 h 6928897"/>
              <a:gd name="connsiteX38" fmla="*/ 1679105 w 11062235"/>
              <a:gd name="connsiteY38" fmla="*/ 2636913 h 6928897"/>
              <a:gd name="connsiteX39" fmla="*/ 2627754 w 11062235"/>
              <a:gd name="connsiteY39" fmla="*/ 2692177 h 6928897"/>
              <a:gd name="connsiteX0" fmla="*/ 2627754 w 11062235"/>
              <a:gd name="connsiteY0" fmla="*/ 2692177 h 6928897"/>
              <a:gd name="connsiteX1" fmla="*/ 3566960 w 11062235"/>
              <a:gd name="connsiteY1" fmla="*/ 2425621 h 6928897"/>
              <a:gd name="connsiteX2" fmla="*/ 3609894 w 11062235"/>
              <a:gd name="connsiteY2" fmla="*/ 1961537 h 6928897"/>
              <a:gd name="connsiteX3" fmla="*/ 2852502 w 11062235"/>
              <a:gd name="connsiteY3" fmla="*/ 1542029 h 6928897"/>
              <a:gd name="connsiteX4" fmla="*/ 2782775 w 11062235"/>
              <a:gd name="connsiteY4" fmla="*/ 1005698 h 6928897"/>
              <a:gd name="connsiteX5" fmla="*/ 3689535 w 11062235"/>
              <a:gd name="connsiteY5" fmla="*/ 1358452 h 6928897"/>
              <a:gd name="connsiteX6" fmla="*/ 4072645 w 11062235"/>
              <a:gd name="connsiteY6" fmla="*/ 1858176 h 6928897"/>
              <a:gd name="connsiteX7" fmla="*/ 5089915 w 11062235"/>
              <a:gd name="connsiteY7" fmla="*/ 2238152 h 6928897"/>
              <a:gd name="connsiteX8" fmla="*/ 5718565 w 11062235"/>
              <a:gd name="connsiteY8" fmla="*/ 1371377 h 6928897"/>
              <a:gd name="connsiteX9" fmla="*/ 5509015 w 11062235"/>
              <a:gd name="connsiteY9" fmla="*/ 276002 h 6928897"/>
              <a:gd name="connsiteX10" fmla="*/ 6533413 w 11062235"/>
              <a:gd name="connsiteY10" fmla="*/ 122987 h 6928897"/>
              <a:gd name="connsiteX11" fmla="*/ 6280540 w 11062235"/>
              <a:gd name="connsiteY11" fmla="*/ 1847627 h 6928897"/>
              <a:gd name="connsiteX12" fmla="*/ 7147315 w 11062235"/>
              <a:gd name="connsiteY12" fmla="*/ 2647727 h 6928897"/>
              <a:gd name="connsiteX13" fmla="*/ 8894077 w 11062235"/>
              <a:gd name="connsiteY13" fmla="*/ 1879890 h 6928897"/>
              <a:gd name="connsiteX14" fmla="*/ 9930766 w 11062235"/>
              <a:gd name="connsiteY14" fmla="*/ 2028602 h 6928897"/>
              <a:gd name="connsiteX15" fmla="*/ 9366333 w 11062235"/>
              <a:gd name="connsiteY15" fmla="*/ 2840685 h 6928897"/>
              <a:gd name="connsiteX16" fmla="*/ 8033140 w 11062235"/>
              <a:gd name="connsiteY16" fmla="*/ 3762152 h 6928897"/>
              <a:gd name="connsiteX17" fmla="*/ 10090540 w 11062235"/>
              <a:gd name="connsiteY17" fmla="*/ 4543202 h 6928897"/>
              <a:gd name="connsiteX18" fmla="*/ 10928740 w 11062235"/>
              <a:gd name="connsiteY18" fmla="*/ 5209952 h 6928897"/>
              <a:gd name="connsiteX19" fmla="*/ 10899243 w 11062235"/>
              <a:gd name="connsiteY19" fmla="*/ 5731062 h 6928897"/>
              <a:gd name="connsiteX20" fmla="*/ 9433315 w 11062235"/>
              <a:gd name="connsiteY20" fmla="*/ 5570980 h 6928897"/>
              <a:gd name="connsiteX21" fmla="*/ 7480690 w 11062235"/>
              <a:gd name="connsiteY21" fmla="*/ 4667027 h 6928897"/>
              <a:gd name="connsiteX22" fmla="*/ 6567826 w 11062235"/>
              <a:gd name="connsiteY22" fmla="*/ 5050177 h 6928897"/>
              <a:gd name="connsiteX23" fmla="*/ 6769080 w 11062235"/>
              <a:gd name="connsiteY23" fmla="*/ 6334824 h 6928897"/>
              <a:gd name="connsiteX24" fmla="*/ 6566290 w 11062235"/>
              <a:gd name="connsiteY24" fmla="*/ 6894341 h 6928897"/>
              <a:gd name="connsiteX25" fmla="*/ 5771680 w 11062235"/>
              <a:gd name="connsiteY25" fmla="*/ 6059746 h 6928897"/>
              <a:gd name="connsiteX26" fmla="*/ 4985140 w 11062235"/>
              <a:gd name="connsiteY26" fmla="*/ 4924202 h 6928897"/>
              <a:gd name="connsiteX27" fmla="*/ 3551474 w 11062235"/>
              <a:gd name="connsiteY27" fmla="*/ 5615840 h 6928897"/>
              <a:gd name="connsiteX28" fmla="*/ 2359313 w 11062235"/>
              <a:gd name="connsiteY28" fmla="*/ 6468788 h 6928897"/>
              <a:gd name="connsiteX29" fmla="*/ 1375165 w 11062235"/>
              <a:gd name="connsiteY29" fmla="*/ 6905402 h 6928897"/>
              <a:gd name="connsiteX30" fmla="*/ 1848650 w 11062235"/>
              <a:gd name="connsiteY30" fmla="*/ 5994996 h 6928897"/>
              <a:gd name="connsiteX31" fmla="*/ 3213490 w 11062235"/>
              <a:gd name="connsiteY31" fmla="*/ 4905152 h 6928897"/>
              <a:gd name="connsiteX32" fmla="*/ 2384815 w 11062235"/>
              <a:gd name="connsiteY32" fmla="*/ 4390802 h 6928897"/>
              <a:gd name="connsiteX33" fmla="*/ 565847 w 11062235"/>
              <a:gd name="connsiteY33" fmla="*/ 4999173 h 6928897"/>
              <a:gd name="connsiteX34" fmla="*/ 41665 w 11062235"/>
              <a:gd name="connsiteY34" fmla="*/ 4228877 h 6928897"/>
              <a:gd name="connsiteX35" fmla="*/ 1479940 w 11062235"/>
              <a:gd name="connsiteY35" fmla="*/ 4000277 h 6928897"/>
              <a:gd name="connsiteX36" fmla="*/ 2442497 w 11062235"/>
              <a:gd name="connsiteY36" fmla="*/ 3865268 h 6928897"/>
              <a:gd name="connsiteX37" fmla="*/ 2164247 w 11062235"/>
              <a:gd name="connsiteY37" fmla="*/ 2972234 h 6928897"/>
              <a:gd name="connsiteX38" fmla="*/ 1679105 w 11062235"/>
              <a:gd name="connsiteY38" fmla="*/ 2636913 h 6928897"/>
              <a:gd name="connsiteX39" fmla="*/ 2627754 w 11062235"/>
              <a:gd name="connsiteY39" fmla="*/ 2692177 h 6928897"/>
              <a:gd name="connsiteX0" fmla="*/ 2627754 w 11062235"/>
              <a:gd name="connsiteY0" fmla="*/ 2692177 h 6928897"/>
              <a:gd name="connsiteX1" fmla="*/ 3566960 w 11062235"/>
              <a:gd name="connsiteY1" fmla="*/ 2425621 h 6928897"/>
              <a:gd name="connsiteX2" fmla="*/ 3609894 w 11062235"/>
              <a:gd name="connsiteY2" fmla="*/ 1961537 h 6928897"/>
              <a:gd name="connsiteX3" fmla="*/ 2852502 w 11062235"/>
              <a:gd name="connsiteY3" fmla="*/ 1542029 h 6928897"/>
              <a:gd name="connsiteX4" fmla="*/ 2782775 w 11062235"/>
              <a:gd name="connsiteY4" fmla="*/ 1005698 h 6928897"/>
              <a:gd name="connsiteX5" fmla="*/ 3689535 w 11062235"/>
              <a:gd name="connsiteY5" fmla="*/ 1358452 h 6928897"/>
              <a:gd name="connsiteX6" fmla="*/ 4072645 w 11062235"/>
              <a:gd name="connsiteY6" fmla="*/ 1858176 h 6928897"/>
              <a:gd name="connsiteX7" fmla="*/ 5100075 w 11062235"/>
              <a:gd name="connsiteY7" fmla="*/ 2167032 h 6928897"/>
              <a:gd name="connsiteX8" fmla="*/ 5718565 w 11062235"/>
              <a:gd name="connsiteY8" fmla="*/ 1371377 h 6928897"/>
              <a:gd name="connsiteX9" fmla="*/ 5509015 w 11062235"/>
              <a:gd name="connsiteY9" fmla="*/ 276002 h 6928897"/>
              <a:gd name="connsiteX10" fmla="*/ 6533413 w 11062235"/>
              <a:gd name="connsiteY10" fmla="*/ 122987 h 6928897"/>
              <a:gd name="connsiteX11" fmla="*/ 6280540 w 11062235"/>
              <a:gd name="connsiteY11" fmla="*/ 1847627 h 6928897"/>
              <a:gd name="connsiteX12" fmla="*/ 7147315 w 11062235"/>
              <a:gd name="connsiteY12" fmla="*/ 2647727 h 6928897"/>
              <a:gd name="connsiteX13" fmla="*/ 8894077 w 11062235"/>
              <a:gd name="connsiteY13" fmla="*/ 1879890 h 6928897"/>
              <a:gd name="connsiteX14" fmla="*/ 9930766 w 11062235"/>
              <a:gd name="connsiteY14" fmla="*/ 2028602 h 6928897"/>
              <a:gd name="connsiteX15" fmla="*/ 9366333 w 11062235"/>
              <a:gd name="connsiteY15" fmla="*/ 2840685 h 6928897"/>
              <a:gd name="connsiteX16" fmla="*/ 8033140 w 11062235"/>
              <a:gd name="connsiteY16" fmla="*/ 3762152 h 6928897"/>
              <a:gd name="connsiteX17" fmla="*/ 10090540 w 11062235"/>
              <a:gd name="connsiteY17" fmla="*/ 4543202 h 6928897"/>
              <a:gd name="connsiteX18" fmla="*/ 10928740 w 11062235"/>
              <a:gd name="connsiteY18" fmla="*/ 5209952 h 6928897"/>
              <a:gd name="connsiteX19" fmla="*/ 10899243 w 11062235"/>
              <a:gd name="connsiteY19" fmla="*/ 5731062 h 6928897"/>
              <a:gd name="connsiteX20" fmla="*/ 9433315 w 11062235"/>
              <a:gd name="connsiteY20" fmla="*/ 5570980 h 6928897"/>
              <a:gd name="connsiteX21" fmla="*/ 7480690 w 11062235"/>
              <a:gd name="connsiteY21" fmla="*/ 4667027 h 6928897"/>
              <a:gd name="connsiteX22" fmla="*/ 6567826 w 11062235"/>
              <a:gd name="connsiteY22" fmla="*/ 5050177 h 6928897"/>
              <a:gd name="connsiteX23" fmla="*/ 6769080 w 11062235"/>
              <a:gd name="connsiteY23" fmla="*/ 6334824 h 6928897"/>
              <a:gd name="connsiteX24" fmla="*/ 6566290 w 11062235"/>
              <a:gd name="connsiteY24" fmla="*/ 6894341 h 6928897"/>
              <a:gd name="connsiteX25" fmla="*/ 5771680 w 11062235"/>
              <a:gd name="connsiteY25" fmla="*/ 6059746 h 6928897"/>
              <a:gd name="connsiteX26" fmla="*/ 4985140 w 11062235"/>
              <a:gd name="connsiteY26" fmla="*/ 4924202 h 6928897"/>
              <a:gd name="connsiteX27" fmla="*/ 3551474 w 11062235"/>
              <a:gd name="connsiteY27" fmla="*/ 5615840 h 6928897"/>
              <a:gd name="connsiteX28" fmla="*/ 2359313 w 11062235"/>
              <a:gd name="connsiteY28" fmla="*/ 6468788 h 6928897"/>
              <a:gd name="connsiteX29" fmla="*/ 1375165 w 11062235"/>
              <a:gd name="connsiteY29" fmla="*/ 6905402 h 6928897"/>
              <a:gd name="connsiteX30" fmla="*/ 1848650 w 11062235"/>
              <a:gd name="connsiteY30" fmla="*/ 5994996 h 6928897"/>
              <a:gd name="connsiteX31" fmla="*/ 3213490 w 11062235"/>
              <a:gd name="connsiteY31" fmla="*/ 4905152 h 6928897"/>
              <a:gd name="connsiteX32" fmla="*/ 2384815 w 11062235"/>
              <a:gd name="connsiteY32" fmla="*/ 4390802 h 6928897"/>
              <a:gd name="connsiteX33" fmla="*/ 565847 w 11062235"/>
              <a:gd name="connsiteY33" fmla="*/ 4999173 h 6928897"/>
              <a:gd name="connsiteX34" fmla="*/ 41665 w 11062235"/>
              <a:gd name="connsiteY34" fmla="*/ 4228877 h 6928897"/>
              <a:gd name="connsiteX35" fmla="*/ 1479940 w 11062235"/>
              <a:gd name="connsiteY35" fmla="*/ 4000277 h 6928897"/>
              <a:gd name="connsiteX36" fmla="*/ 2442497 w 11062235"/>
              <a:gd name="connsiteY36" fmla="*/ 3865268 h 6928897"/>
              <a:gd name="connsiteX37" fmla="*/ 2164247 w 11062235"/>
              <a:gd name="connsiteY37" fmla="*/ 2972234 h 6928897"/>
              <a:gd name="connsiteX38" fmla="*/ 1679105 w 11062235"/>
              <a:gd name="connsiteY38" fmla="*/ 2636913 h 6928897"/>
              <a:gd name="connsiteX39" fmla="*/ 2627754 w 11062235"/>
              <a:gd name="connsiteY39" fmla="*/ 2692177 h 6928897"/>
              <a:gd name="connsiteX0" fmla="*/ 2627754 w 11062235"/>
              <a:gd name="connsiteY0" fmla="*/ 2703844 h 6940564"/>
              <a:gd name="connsiteX1" fmla="*/ 3566960 w 11062235"/>
              <a:gd name="connsiteY1" fmla="*/ 2437288 h 6940564"/>
              <a:gd name="connsiteX2" fmla="*/ 3609894 w 11062235"/>
              <a:gd name="connsiteY2" fmla="*/ 1973204 h 6940564"/>
              <a:gd name="connsiteX3" fmla="*/ 2852502 w 11062235"/>
              <a:gd name="connsiteY3" fmla="*/ 1553696 h 6940564"/>
              <a:gd name="connsiteX4" fmla="*/ 2782775 w 11062235"/>
              <a:gd name="connsiteY4" fmla="*/ 1017365 h 6940564"/>
              <a:gd name="connsiteX5" fmla="*/ 3689535 w 11062235"/>
              <a:gd name="connsiteY5" fmla="*/ 1370119 h 6940564"/>
              <a:gd name="connsiteX6" fmla="*/ 4072645 w 11062235"/>
              <a:gd name="connsiteY6" fmla="*/ 1869843 h 6940564"/>
              <a:gd name="connsiteX7" fmla="*/ 5100075 w 11062235"/>
              <a:gd name="connsiteY7" fmla="*/ 2178699 h 6940564"/>
              <a:gd name="connsiteX8" fmla="*/ 5769365 w 11062235"/>
              <a:gd name="connsiteY8" fmla="*/ 1677684 h 6940564"/>
              <a:gd name="connsiteX9" fmla="*/ 5509015 w 11062235"/>
              <a:gd name="connsiteY9" fmla="*/ 287669 h 6940564"/>
              <a:gd name="connsiteX10" fmla="*/ 6533413 w 11062235"/>
              <a:gd name="connsiteY10" fmla="*/ 134654 h 6940564"/>
              <a:gd name="connsiteX11" fmla="*/ 6280540 w 11062235"/>
              <a:gd name="connsiteY11" fmla="*/ 1859294 h 6940564"/>
              <a:gd name="connsiteX12" fmla="*/ 7147315 w 11062235"/>
              <a:gd name="connsiteY12" fmla="*/ 2659394 h 6940564"/>
              <a:gd name="connsiteX13" fmla="*/ 8894077 w 11062235"/>
              <a:gd name="connsiteY13" fmla="*/ 1891557 h 6940564"/>
              <a:gd name="connsiteX14" fmla="*/ 9930766 w 11062235"/>
              <a:gd name="connsiteY14" fmla="*/ 2040269 h 6940564"/>
              <a:gd name="connsiteX15" fmla="*/ 9366333 w 11062235"/>
              <a:gd name="connsiteY15" fmla="*/ 2852352 h 6940564"/>
              <a:gd name="connsiteX16" fmla="*/ 8033140 w 11062235"/>
              <a:gd name="connsiteY16" fmla="*/ 3773819 h 6940564"/>
              <a:gd name="connsiteX17" fmla="*/ 10090540 w 11062235"/>
              <a:gd name="connsiteY17" fmla="*/ 4554869 h 6940564"/>
              <a:gd name="connsiteX18" fmla="*/ 10928740 w 11062235"/>
              <a:gd name="connsiteY18" fmla="*/ 5221619 h 6940564"/>
              <a:gd name="connsiteX19" fmla="*/ 10899243 w 11062235"/>
              <a:gd name="connsiteY19" fmla="*/ 5742729 h 6940564"/>
              <a:gd name="connsiteX20" fmla="*/ 9433315 w 11062235"/>
              <a:gd name="connsiteY20" fmla="*/ 5582647 h 6940564"/>
              <a:gd name="connsiteX21" fmla="*/ 7480690 w 11062235"/>
              <a:gd name="connsiteY21" fmla="*/ 4678694 h 6940564"/>
              <a:gd name="connsiteX22" fmla="*/ 6567826 w 11062235"/>
              <a:gd name="connsiteY22" fmla="*/ 5061844 h 6940564"/>
              <a:gd name="connsiteX23" fmla="*/ 6769080 w 11062235"/>
              <a:gd name="connsiteY23" fmla="*/ 6346491 h 6940564"/>
              <a:gd name="connsiteX24" fmla="*/ 6566290 w 11062235"/>
              <a:gd name="connsiteY24" fmla="*/ 6906008 h 6940564"/>
              <a:gd name="connsiteX25" fmla="*/ 5771680 w 11062235"/>
              <a:gd name="connsiteY25" fmla="*/ 6071413 h 6940564"/>
              <a:gd name="connsiteX26" fmla="*/ 4985140 w 11062235"/>
              <a:gd name="connsiteY26" fmla="*/ 4935869 h 6940564"/>
              <a:gd name="connsiteX27" fmla="*/ 3551474 w 11062235"/>
              <a:gd name="connsiteY27" fmla="*/ 5627507 h 6940564"/>
              <a:gd name="connsiteX28" fmla="*/ 2359313 w 11062235"/>
              <a:gd name="connsiteY28" fmla="*/ 6480455 h 6940564"/>
              <a:gd name="connsiteX29" fmla="*/ 1375165 w 11062235"/>
              <a:gd name="connsiteY29" fmla="*/ 6917069 h 6940564"/>
              <a:gd name="connsiteX30" fmla="*/ 1848650 w 11062235"/>
              <a:gd name="connsiteY30" fmla="*/ 6006663 h 6940564"/>
              <a:gd name="connsiteX31" fmla="*/ 3213490 w 11062235"/>
              <a:gd name="connsiteY31" fmla="*/ 4916819 h 6940564"/>
              <a:gd name="connsiteX32" fmla="*/ 2384815 w 11062235"/>
              <a:gd name="connsiteY32" fmla="*/ 4402469 h 6940564"/>
              <a:gd name="connsiteX33" fmla="*/ 565847 w 11062235"/>
              <a:gd name="connsiteY33" fmla="*/ 5010840 h 6940564"/>
              <a:gd name="connsiteX34" fmla="*/ 41665 w 11062235"/>
              <a:gd name="connsiteY34" fmla="*/ 4240544 h 6940564"/>
              <a:gd name="connsiteX35" fmla="*/ 1479940 w 11062235"/>
              <a:gd name="connsiteY35" fmla="*/ 4011944 h 6940564"/>
              <a:gd name="connsiteX36" fmla="*/ 2442497 w 11062235"/>
              <a:gd name="connsiteY36" fmla="*/ 3876935 h 6940564"/>
              <a:gd name="connsiteX37" fmla="*/ 2164247 w 11062235"/>
              <a:gd name="connsiteY37" fmla="*/ 2983901 h 6940564"/>
              <a:gd name="connsiteX38" fmla="*/ 1679105 w 11062235"/>
              <a:gd name="connsiteY38" fmla="*/ 2648580 h 6940564"/>
              <a:gd name="connsiteX39" fmla="*/ 2627754 w 11062235"/>
              <a:gd name="connsiteY39" fmla="*/ 2703844 h 6940564"/>
              <a:gd name="connsiteX0" fmla="*/ 2627754 w 11062235"/>
              <a:gd name="connsiteY0" fmla="*/ 2724091 h 6960811"/>
              <a:gd name="connsiteX1" fmla="*/ 3566960 w 11062235"/>
              <a:gd name="connsiteY1" fmla="*/ 2457535 h 6960811"/>
              <a:gd name="connsiteX2" fmla="*/ 3609894 w 11062235"/>
              <a:gd name="connsiteY2" fmla="*/ 1993451 h 6960811"/>
              <a:gd name="connsiteX3" fmla="*/ 2852502 w 11062235"/>
              <a:gd name="connsiteY3" fmla="*/ 1573943 h 6960811"/>
              <a:gd name="connsiteX4" fmla="*/ 2782775 w 11062235"/>
              <a:gd name="connsiteY4" fmla="*/ 1037612 h 6960811"/>
              <a:gd name="connsiteX5" fmla="*/ 3689535 w 11062235"/>
              <a:gd name="connsiteY5" fmla="*/ 1390366 h 6960811"/>
              <a:gd name="connsiteX6" fmla="*/ 4072645 w 11062235"/>
              <a:gd name="connsiteY6" fmla="*/ 1890090 h 6960811"/>
              <a:gd name="connsiteX7" fmla="*/ 5100075 w 11062235"/>
              <a:gd name="connsiteY7" fmla="*/ 2198946 h 6960811"/>
              <a:gd name="connsiteX8" fmla="*/ 5769365 w 11062235"/>
              <a:gd name="connsiteY8" fmla="*/ 1697931 h 6960811"/>
              <a:gd name="connsiteX9" fmla="*/ 5529335 w 11062235"/>
              <a:gd name="connsiteY9" fmla="*/ 257116 h 6960811"/>
              <a:gd name="connsiteX10" fmla="*/ 6533413 w 11062235"/>
              <a:gd name="connsiteY10" fmla="*/ 154901 h 6960811"/>
              <a:gd name="connsiteX11" fmla="*/ 6280540 w 11062235"/>
              <a:gd name="connsiteY11" fmla="*/ 1879541 h 6960811"/>
              <a:gd name="connsiteX12" fmla="*/ 7147315 w 11062235"/>
              <a:gd name="connsiteY12" fmla="*/ 2679641 h 6960811"/>
              <a:gd name="connsiteX13" fmla="*/ 8894077 w 11062235"/>
              <a:gd name="connsiteY13" fmla="*/ 1911804 h 6960811"/>
              <a:gd name="connsiteX14" fmla="*/ 9930766 w 11062235"/>
              <a:gd name="connsiteY14" fmla="*/ 2060516 h 6960811"/>
              <a:gd name="connsiteX15" fmla="*/ 9366333 w 11062235"/>
              <a:gd name="connsiteY15" fmla="*/ 2872599 h 6960811"/>
              <a:gd name="connsiteX16" fmla="*/ 8033140 w 11062235"/>
              <a:gd name="connsiteY16" fmla="*/ 3794066 h 6960811"/>
              <a:gd name="connsiteX17" fmla="*/ 10090540 w 11062235"/>
              <a:gd name="connsiteY17" fmla="*/ 4575116 h 6960811"/>
              <a:gd name="connsiteX18" fmla="*/ 10928740 w 11062235"/>
              <a:gd name="connsiteY18" fmla="*/ 5241866 h 6960811"/>
              <a:gd name="connsiteX19" fmla="*/ 10899243 w 11062235"/>
              <a:gd name="connsiteY19" fmla="*/ 5762976 h 6960811"/>
              <a:gd name="connsiteX20" fmla="*/ 9433315 w 11062235"/>
              <a:gd name="connsiteY20" fmla="*/ 5602894 h 6960811"/>
              <a:gd name="connsiteX21" fmla="*/ 7480690 w 11062235"/>
              <a:gd name="connsiteY21" fmla="*/ 4698941 h 6960811"/>
              <a:gd name="connsiteX22" fmla="*/ 6567826 w 11062235"/>
              <a:gd name="connsiteY22" fmla="*/ 5082091 h 6960811"/>
              <a:gd name="connsiteX23" fmla="*/ 6769080 w 11062235"/>
              <a:gd name="connsiteY23" fmla="*/ 6366738 h 6960811"/>
              <a:gd name="connsiteX24" fmla="*/ 6566290 w 11062235"/>
              <a:gd name="connsiteY24" fmla="*/ 6926255 h 6960811"/>
              <a:gd name="connsiteX25" fmla="*/ 5771680 w 11062235"/>
              <a:gd name="connsiteY25" fmla="*/ 6091660 h 6960811"/>
              <a:gd name="connsiteX26" fmla="*/ 4985140 w 11062235"/>
              <a:gd name="connsiteY26" fmla="*/ 4956116 h 6960811"/>
              <a:gd name="connsiteX27" fmla="*/ 3551474 w 11062235"/>
              <a:gd name="connsiteY27" fmla="*/ 5647754 h 6960811"/>
              <a:gd name="connsiteX28" fmla="*/ 2359313 w 11062235"/>
              <a:gd name="connsiteY28" fmla="*/ 6500702 h 6960811"/>
              <a:gd name="connsiteX29" fmla="*/ 1375165 w 11062235"/>
              <a:gd name="connsiteY29" fmla="*/ 6937316 h 6960811"/>
              <a:gd name="connsiteX30" fmla="*/ 1848650 w 11062235"/>
              <a:gd name="connsiteY30" fmla="*/ 6026910 h 6960811"/>
              <a:gd name="connsiteX31" fmla="*/ 3213490 w 11062235"/>
              <a:gd name="connsiteY31" fmla="*/ 4937066 h 6960811"/>
              <a:gd name="connsiteX32" fmla="*/ 2384815 w 11062235"/>
              <a:gd name="connsiteY32" fmla="*/ 4422716 h 6960811"/>
              <a:gd name="connsiteX33" fmla="*/ 565847 w 11062235"/>
              <a:gd name="connsiteY33" fmla="*/ 5031087 h 6960811"/>
              <a:gd name="connsiteX34" fmla="*/ 41665 w 11062235"/>
              <a:gd name="connsiteY34" fmla="*/ 4260791 h 6960811"/>
              <a:gd name="connsiteX35" fmla="*/ 1479940 w 11062235"/>
              <a:gd name="connsiteY35" fmla="*/ 4032191 h 6960811"/>
              <a:gd name="connsiteX36" fmla="*/ 2442497 w 11062235"/>
              <a:gd name="connsiteY36" fmla="*/ 3897182 h 6960811"/>
              <a:gd name="connsiteX37" fmla="*/ 2164247 w 11062235"/>
              <a:gd name="connsiteY37" fmla="*/ 3004148 h 6960811"/>
              <a:gd name="connsiteX38" fmla="*/ 1679105 w 11062235"/>
              <a:gd name="connsiteY38" fmla="*/ 2668827 h 6960811"/>
              <a:gd name="connsiteX39" fmla="*/ 2627754 w 11062235"/>
              <a:gd name="connsiteY39" fmla="*/ 2724091 h 6960811"/>
              <a:gd name="connsiteX0" fmla="*/ 2627754 w 11062235"/>
              <a:gd name="connsiteY0" fmla="*/ 2652827 h 6889547"/>
              <a:gd name="connsiteX1" fmla="*/ 3566960 w 11062235"/>
              <a:gd name="connsiteY1" fmla="*/ 2386271 h 6889547"/>
              <a:gd name="connsiteX2" fmla="*/ 3609894 w 11062235"/>
              <a:gd name="connsiteY2" fmla="*/ 1922187 h 6889547"/>
              <a:gd name="connsiteX3" fmla="*/ 2852502 w 11062235"/>
              <a:gd name="connsiteY3" fmla="*/ 1502679 h 6889547"/>
              <a:gd name="connsiteX4" fmla="*/ 2782775 w 11062235"/>
              <a:gd name="connsiteY4" fmla="*/ 966348 h 6889547"/>
              <a:gd name="connsiteX5" fmla="*/ 3689535 w 11062235"/>
              <a:gd name="connsiteY5" fmla="*/ 1319102 h 6889547"/>
              <a:gd name="connsiteX6" fmla="*/ 4072645 w 11062235"/>
              <a:gd name="connsiteY6" fmla="*/ 1818826 h 6889547"/>
              <a:gd name="connsiteX7" fmla="*/ 5100075 w 11062235"/>
              <a:gd name="connsiteY7" fmla="*/ 2127682 h 6889547"/>
              <a:gd name="connsiteX8" fmla="*/ 5769365 w 11062235"/>
              <a:gd name="connsiteY8" fmla="*/ 1626667 h 6889547"/>
              <a:gd name="connsiteX9" fmla="*/ 5529335 w 11062235"/>
              <a:gd name="connsiteY9" fmla="*/ 409372 h 6889547"/>
              <a:gd name="connsiteX10" fmla="*/ 6533413 w 11062235"/>
              <a:gd name="connsiteY10" fmla="*/ 83637 h 6889547"/>
              <a:gd name="connsiteX11" fmla="*/ 6280540 w 11062235"/>
              <a:gd name="connsiteY11" fmla="*/ 1808277 h 6889547"/>
              <a:gd name="connsiteX12" fmla="*/ 7147315 w 11062235"/>
              <a:gd name="connsiteY12" fmla="*/ 2608377 h 6889547"/>
              <a:gd name="connsiteX13" fmla="*/ 8894077 w 11062235"/>
              <a:gd name="connsiteY13" fmla="*/ 1840540 h 6889547"/>
              <a:gd name="connsiteX14" fmla="*/ 9930766 w 11062235"/>
              <a:gd name="connsiteY14" fmla="*/ 1989252 h 6889547"/>
              <a:gd name="connsiteX15" fmla="*/ 9366333 w 11062235"/>
              <a:gd name="connsiteY15" fmla="*/ 2801335 h 6889547"/>
              <a:gd name="connsiteX16" fmla="*/ 8033140 w 11062235"/>
              <a:gd name="connsiteY16" fmla="*/ 3722802 h 6889547"/>
              <a:gd name="connsiteX17" fmla="*/ 10090540 w 11062235"/>
              <a:gd name="connsiteY17" fmla="*/ 4503852 h 6889547"/>
              <a:gd name="connsiteX18" fmla="*/ 10928740 w 11062235"/>
              <a:gd name="connsiteY18" fmla="*/ 5170602 h 6889547"/>
              <a:gd name="connsiteX19" fmla="*/ 10899243 w 11062235"/>
              <a:gd name="connsiteY19" fmla="*/ 5691712 h 6889547"/>
              <a:gd name="connsiteX20" fmla="*/ 9433315 w 11062235"/>
              <a:gd name="connsiteY20" fmla="*/ 5531630 h 6889547"/>
              <a:gd name="connsiteX21" fmla="*/ 7480690 w 11062235"/>
              <a:gd name="connsiteY21" fmla="*/ 4627677 h 6889547"/>
              <a:gd name="connsiteX22" fmla="*/ 6567826 w 11062235"/>
              <a:gd name="connsiteY22" fmla="*/ 5010827 h 6889547"/>
              <a:gd name="connsiteX23" fmla="*/ 6769080 w 11062235"/>
              <a:gd name="connsiteY23" fmla="*/ 6295474 h 6889547"/>
              <a:gd name="connsiteX24" fmla="*/ 6566290 w 11062235"/>
              <a:gd name="connsiteY24" fmla="*/ 6854991 h 6889547"/>
              <a:gd name="connsiteX25" fmla="*/ 5771680 w 11062235"/>
              <a:gd name="connsiteY25" fmla="*/ 6020396 h 6889547"/>
              <a:gd name="connsiteX26" fmla="*/ 4985140 w 11062235"/>
              <a:gd name="connsiteY26" fmla="*/ 4884852 h 6889547"/>
              <a:gd name="connsiteX27" fmla="*/ 3551474 w 11062235"/>
              <a:gd name="connsiteY27" fmla="*/ 5576490 h 6889547"/>
              <a:gd name="connsiteX28" fmla="*/ 2359313 w 11062235"/>
              <a:gd name="connsiteY28" fmla="*/ 6429438 h 6889547"/>
              <a:gd name="connsiteX29" fmla="*/ 1375165 w 11062235"/>
              <a:gd name="connsiteY29" fmla="*/ 6866052 h 6889547"/>
              <a:gd name="connsiteX30" fmla="*/ 1848650 w 11062235"/>
              <a:gd name="connsiteY30" fmla="*/ 5955646 h 6889547"/>
              <a:gd name="connsiteX31" fmla="*/ 3213490 w 11062235"/>
              <a:gd name="connsiteY31" fmla="*/ 4865802 h 6889547"/>
              <a:gd name="connsiteX32" fmla="*/ 2384815 w 11062235"/>
              <a:gd name="connsiteY32" fmla="*/ 4351452 h 6889547"/>
              <a:gd name="connsiteX33" fmla="*/ 565847 w 11062235"/>
              <a:gd name="connsiteY33" fmla="*/ 4959823 h 6889547"/>
              <a:gd name="connsiteX34" fmla="*/ 41665 w 11062235"/>
              <a:gd name="connsiteY34" fmla="*/ 4189527 h 6889547"/>
              <a:gd name="connsiteX35" fmla="*/ 1479940 w 11062235"/>
              <a:gd name="connsiteY35" fmla="*/ 3960927 h 6889547"/>
              <a:gd name="connsiteX36" fmla="*/ 2442497 w 11062235"/>
              <a:gd name="connsiteY36" fmla="*/ 3825918 h 6889547"/>
              <a:gd name="connsiteX37" fmla="*/ 2164247 w 11062235"/>
              <a:gd name="connsiteY37" fmla="*/ 2932884 h 6889547"/>
              <a:gd name="connsiteX38" fmla="*/ 1679105 w 11062235"/>
              <a:gd name="connsiteY38" fmla="*/ 2597563 h 6889547"/>
              <a:gd name="connsiteX39" fmla="*/ 2627754 w 11062235"/>
              <a:gd name="connsiteY39" fmla="*/ 2652827 h 6889547"/>
              <a:gd name="connsiteX0" fmla="*/ 2627754 w 11062235"/>
              <a:gd name="connsiteY0" fmla="*/ 2473881 h 6710601"/>
              <a:gd name="connsiteX1" fmla="*/ 3566960 w 11062235"/>
              <a:gd name="connsiteY1" fmla="*/ 2207325 h 6710601"/>
              <a:gd name="connsiteX2" fmla="*/ 3609894 w 11062235"/>
              <a:gd name="connsiteY2" fmla="*/ 1743241 h 6710601"/>
              <a:gd name="connsiteX3" fmla="*/ 2852502 w 11062235"/>
              <a:gd name="connsiteY3" fmla="*/ 1323733 h 6710601"/>
              <a:gd name="connsiteX4" fmla="*/ 2782775 w 11062235"/>
              <a:gd name="connsiteY4" fmla="*/ 787402 h 6710601"/>
              <a:gd name="connsiteX5" fmla="*/ 3689535 w 11062235"/>
              <a:gd name="connsiteY5" fmla="*/ 1140156 h 6710601"/>
              <a:gd name="connsiteX6" fmla="*/ 4072645 w 11062235"/>
              <a:gd name="connsiteY6" fmla="*/ 1639880 h 6710601"/>
              <a:gd name="connsiteX7" fmla="*/ 5100075 w 11062235"/>
              <a:gd name="connsiteY7" fmla="*/ 1948736 h 6710601"/>
              <a:gd name="connsiteX8" fmla="*/ 5769365 w 11062235"/>
              <a:gd name="connsiteY8" fmla="*/ 1447721 h 6710601"/>
              <a:gd name="connsiteX9" fmla="*/ 5529335 w 11062235"/>
              <a:gd name="connsiteY9" fmla="*/ 230426 h 6710601"/>
              <a:gd name="connsiteX10" fmla="*/ 6807733 w 11062235"/>
              <a:gd name="connsiteY10" fmla="*/ 128211 h 6710601"/>
              <a:gd name="connsiteX11" fmla="*/ 6280540 w 11062235"/>
              <a:gd name="connsiteY11" fmla="*/ 1629331 h 6710601"/>
              <a:gd name="connsiteX12" fmla="*/ 7147315 w 11062235"/>
              <a:gd name="connsiteY12" fmla="*/ 2429431 h 6710601"/>
              <a:gd name="connsiteX13" fmla="*/ 8894077 w 11062235"/>
              <a:gd name="connsiteY13" fmla="*/ 1661594 h 6710601"/>
              <a:gd name="connsiteX14" fmla="*/ 9930766 w 11062235"/>
              <a:gd name="connsiteY14" fmla="*/ 1810306 h 6710601"/>
              <a:gd name="connsiteX15" fmla="*/ 9366333 w 11062235"/>
              <a:gd name="connsiteY15" fmla="*/ 2622389 h 6710601"/>
              <a:gd name="connsiteX16" fmla="*/ 8033140 w 11062235"/>
              <a:gd name="connsiteY16" fmla="*/ 3543856 h 6710601"/>
              <a:gd name="connsiteX17" fmla="*/ 10090540 w 11062235"/>
              <a:gd name="connsiteY17" fmla="*/ 4324906 h 6710601"/>
              <a:gd name="connsiteX18" fmla="*/ 10928740 w 11062235"/>
              <a:gd name="connsiteY18" fmla="*/ 4991656 h 6710601"/>
              <a:gd name="connsiteX19" fmla="*/ 10899243 w 11062235"/>
              <a:gd name="connsiteY19" fmla="*/ 5512766 h 6710601"/>
              <a:gd name="connsiteX20" fmla="*/ 9433315 w 11062235"/>
              <a:gd name="connsiteY20" fmla="*/ 5352684 h 6710601"/>
              <a:gd name="connsiteX21" fmla="*/ 7480690 w 11062235"/>
              <a:gd name="connsiteY21" fmla="*/ 4448731 h 6710601"/>
              <a:gd name="connsiteX22" fmla="*/ 6567826 w 11062235"/>
              <a:gd name="connsiteY22" fmla="*/ 4831881 h 6710601"/>
              <a:gd name="connsiteX23" fmla="*/ 6769080 w 11062235"/>
              <a:gd name="connsiteY23" fmla="*/ 6116528 h 6710601"/>
              <a:gd name="connsiteX24" fmla="*/ 6566290 w 11062235"/>
              <a:gd name="connsiteY24" fmla="*/ 6676045 h 6710601"/>
              <a:gd name="connsiteX25" fmla="*/ 5771680 w 11062235"/>
              <a:gd name="connsiteY25" fmla="*/ 5841450 h 6710601"/>
              <a:gd name="connsiteX26" fmla="*/ 4985140 w 11062235"/>
              <a:gd name="connsiteY26" fmla="*/ 4705906 h 6710601"/>
              <a:gd name="connsiteX27" fmla="*/ 3551474 w 11062235"/>
              <a:gd name="connsiteY27" fmla="*/ 5397544 h 6710601"/>
              <a:gd name="connsiteX28" fmla="*/ 2359313 w 11062235"/>
              <a:gd name="connsiteY28" fmla="*/ 6250492 h 6710601"/>
              <a:gd name="connsiteX29" fmla="*/ 1375165 w 11062235"/>
              <a:gd name="connsiteY29" fmla="*/ 6687106 h 6710601"/>
              <a:gd name="connsiteX30" fmla="*/ 1848650 w 11062235"/>
              <a:gd name="connsiteY30" fmla="*/ 5776700 h 6710601"/>
              <a:gd name="connsiteX31" fmla="*/ 3213490 w 11062235"/>
              <a:gd name="connsiteY31" fmla="*/ 4686856 h 6710601"/>
              <a:gd name="connsiteX32" fmla="*/ 2384815 w 11062235"/>
              <a:gd name="connsiteY32" fmla="*/ 4172506 h 6710601"/>
              <a:gd name="connsiteX33" fmla="*/ 565847 w 11062235"/>
              <a:gd name="connsiteY33" fmla="*/ 4780877 h 6710601"/>
              <a:gd name="connsiteX34" fmla="*/ 41665 w 11062235"/>
              <a:gd name="connsiteY34" fmla="*/ 4010581 h 6710601"/>
              <a:gd name="connsiteX35" fmla="*/ 1479940 w 11062235"/>
              <a:gd name="connsiteY35" fmla="*/ 3781981 h 6710601"/>
              <a:gd name="connsiteX36" fmla="*/ 2442497 w 11062235"/>
              <a:gd name="connsiteY36" fmla="*/ 3646972 h 6710601"/>
              <a:gd name="connsiteX37" fmla="*/ 2164247 w 11062235"/>
              <a:gd name="connsiteY37" fmla="*/ 2753938 h 6710601"/>
              <a:gd name="connsiteX38" fmla="*/ 1679105 w 11062235"/>
              <a:gd name="connsiteY38" fmla="*/ 2418617 h 6710601"/>
              <a:gd name="connsiteX39" fmla="*/ 2627754 w 11062235"/>
              <a:gd name="connsiteY39" fmla="*/ 2473881 h 6710601"/>
              <a:gd name="connsiteX0" fmla="*/ 2627754 w 11062235"/>
              <a:gd name="connsiteY0" fmla="*/ 2696646 h 6933366"/>
              <a:gd name="connsiteX1" fmla="*/ 3566960 w 11062235"/>
              <a:gd name="connsiteY1" fmla="*/ 2430090 h 6933366"/>
              <a:gd name="connsiteX2" fmla="*/ 3609894 w 11062235"/>
              <a:gd name="connsiteY2" fmla="*/ 1966006 h 6933366"/>
              <a:gd name="connsiteX3" fmla="*/ 2852502 w 11062235"/>
              <a:gd name="connsiteY3" fmla="*/ 1546498 h 6933366"/>
              <a:gd name="connsiteX4" fmla="*/ 2782775 w 11062235"/>
              <a:gd name="connsiteY4" fmla="*/ 1010167 h 6933366"/>
              <a:gd name="connsiteX5" fmla="*/ 3689535 w 11062235"/>
              <a:gd name="connsiteY5" fmla="*/ 1362921 h 6933366"/>
              <a:gd name="connsiteX6" fmla="*/ 4072645 w 11062235"/>
              <a:gd name="connsiteY6" fmla="*/ 1862645 h 6933366"/>
              <a:gd name="connsiteX7" fmla="*/ 5100075 w 11062235"/>
              <a:gd name="connsiteY7" fmla="*/ 2171501 h 6933366"/>
              <a:gd name="connsiteX8" fmla="*/ 5769365 w 11062235"/>
              <a:gd name="connsiteY8" fmla="*/ 1670486 h 6933366"/>
              <a:gd name="connsiteX9" fmla="*/ 5661415 w 11062235"/>
              <a:gd name="connsiteY9" fmla="*/ 97591 h 6933366"/>
              <a:gd name="connsiteX10" fmla="*/ 6807733 w 11062235"/>
              <a:gd name="connsiteY10" fmla="*/ 350976 h 6933366"/>
              <a:gd name="connsiteX11" fmla="*/ 6280540 w 11062235"/>
              <a:gd name="connsiteY11" fmla="*/ 1852096 h 6933366"/>
              <a:gd name="connsiteX12" fmla="*/ 7147315 w 11062235"/>
              <a:gd name="connsiteY12" fmla="*/ 2652196 h 6933366"/>
              <a:gd name="connsiteX13" fmla="*/ 8894077 w 11062235"/>
              <a:gd name="connsiteY13" fmla="*/ 1884359 h 6933366"/>
              <a:gd name="connsiteX14" fmla="*/ 9930766 w 11062235"/>
              <a:gd name="connsiteY14" fmla="*/ 2033071 h 6933366"/>
              <a:gd name="connsiteX15" fmla="*/ 9366333 w 11062235"/>
              <a:gd name="connsiteY15" fmla="*/ 2845154 h 6933366"/>
              <a:gd name="connsiteX16" fmla="*/ 8033140 w 11062235"/>
              <a:gd name="connsiteY16" fmla="*/ 3766621 h 6933366"/>
              <a:gd name="connsiteX17" fmla="*/ 10090540 w 11062235"/>
              <a:gd name="connsiteY17" fmla="*/ 4547671 h 6933366"/>
              <a:gd name="connsiteX18" fmla="*/ 10928740 w 11062235"/>
              <a:gd name="connsiteY18" fmla="*/ 5214421 h 6933366"/>
              <a:gd name="connsiteX19" fmla="*/ 10899243 w 11062235"/>
              <a:gd name="connsiteY19" fmla="*/ 5735531 h 6933366"/>
              <a:gd name="connsiteX20" fmla="*/ 9433315 w 11062235"/>
              <a:gd name="connsiteY20" fmla="*/ 5575449 h 6933366"/>
              <a:gd name="connsiteX21" fmla="*/ 7480690 w 11062235"/>
              <a:gd name="connsiteY21" fmla="*/ 4671496 h 6933366"/>
              <a:gd name="connsiteX22" fmla="*/ 6567826 w 11062235"/>
              <a:gd name="connsiteY22" fmla="*/ 5054646 h 6933366"/>
              <a:gd name="connsiteX23" fmla="*/ 6769080 w 11062235"/>
              <a:gd name="connsiteY23" fmla="*/ 6339293 h 6933366"/>
              <a:gd name="connsiteX24" fmla="*/ 6566290 w 11062235"/>
              <a:gd name="connsiteY24" fmla="*/ 6898810 h 6933366"/>
              <a:gd name="connsiteX25" fmla="*/ 5771680 w 11062235"/>
              <a:gd name="connsiteY25" fmla="*/ 6064215 h 6933366"/>
              <a:gd name="connsiteX26" fmla="*/ 4985140 w 11062235"/>
              <a:gd name="connsiteY26" fmla="*/ 4928671 h 6933366"/>
              <a:gd name="connsiteX27" fmla="*/ 3551474 w 11062235"/>
              <a:gd name="connsiteY27" fmla="*/ 5620309 h 6933366"/>
              <a:gd name="connsiteX28" fmla="*/ 2359313 w 11062235"/>
              <a:gd name="connsiteY28" fmla="*/ 6473257 h 6933366"/>
              <a:gd name="connsiteX29" fmla="*/ 1375165 w 11062235"/>
              <a:gd name="connsiteY29" fmla="*/ 6909871 h 6933366"/>
              <a:gd name="connsiteX30" fmla="*/ 1848650 w 11062235"/>
              <a:gd name="connsiteY30" fmla="*/ 5999465 h 6933366"/>
              <a:gd name="connsiteX31" fmla="*/ 3213490 w 11062235"/>
              <a:gd name="connsiteY31" fmla="*/ 4909621 h 6933366"/>
              <a:gd name="connsiteX32" fmla="*/ 2384815 w 11062235"/>
              <a:gd name="connsiteY32" fmla="*/ 4395271 h 6933366"/>
              <a:gd name="connsiteX33" fmla="*/ 565847 w 11062235"/>
              <a:gd name="connsiteY33" fmla="*/ 5003642 h 6933366"/>
              <a:gd name="connsiteX34" fmla="*/ 41665 w 11062235"/>
              <a:gd name="connsiteY34" fmla="*/ 4233346 h 6933366"/>
              <a:gd name="connsiteX35" fmla="*/ 1479940 w 11062235"/>
              <a:gd name="connsiteY35" fmla="*/ 4004746 h 6933366"/>
              <a:gd name="connsiteX36" fmla="*/ 2442497 w 11062235"/>
              <a:gd name="connsiteY36" fmla="*/ 3869737 h 6933366"/>
              <a:gd name="connsiteX37" fmla="*/ 2164247 w 11062235"/>
              <a:gd name="connsiteY37" fmla="*/ 2976703 h 6933366"/>
              <a:gd name="connsiteX38" fmla="*/ 1679105 w 11062235"/>
              <a:gd name="connsiteY38" fmla="*/ 2641382 h 6933366"/>
              <a:gd name="connsiteX39" fmla="*/ 2627754 w 11062235"/>
              <a:gd name="connsiteY39" fmla="*/ 2696646 h 6933366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147315 w 11062235"/>
              <a:gd name="connsiteY12" fmla="*/ 2646952 h 6928122"/>
              <a:gd name="connsiteX13" fmla="*/ 8894077 w 11062235"/>
              <a:gd name="connsiteY13" fmla="*/ 1879115 h 6928122"/>
              <a:gd name="connsiteX14" fmla="*/ 9930766 w 11062235"/>
              <a:gd name="connsiteY14" fmla="*/ 2027827 h 6928122"/>
              <a:gd name="connsiteX15" fmla="*/ 9366333 w 11062235"/>
              <a:gd name="connsiteY15" fmla="*/ 2839910 h 6928122"/>
              <a:gd name="connsiteX16" fmla="*/ 8033140 w 11062235"/>
              <a:gd name="connsiteY16" fmla="*/ 3761377 h 6928122"/>
              <a:gd name="connsiteX17" fmla="*/ 10090540 w 11062235"/>
              <a:gd name="connsiteY17" fmla="*/ 454242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147315 w 11062235"/>
              <a:gd name="connsiteY12" fmla="*/ 2646952 h 6928122"/>
              <a:gd name="connsiteX13" fmla="*/ 8894077 w 11062235"/>
              <a:gd name="connsiteY13" fmla="*/ 1879115 h 6928122"/>
              <a:gd name="connsiteX14" fmla="*/ 9930766 w 11062235"/>
              <a:gd name="connsiteY14" fmla="*/ 2027827 h 6928122"/>
              <a:gd name="connsiteX15" fmla="*/ 9366333 w 11062235"/>
              <a:gd name="connsiteY15" fmla="*/ 2839910 h 6928122"/>
              <a:gd name="connsiteX16" fmla="*/ 8033140 w 11062235"/>
              <a:gd name="connsiteY16" fmla="*/ 3761377 h 6928122"/>
              <a:gd name="connsiteX17" fmla="*/ 10090540 w 11062235"/>
              <a:gd name="connsiteY17" fmla="*/ 454242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269235 w 11062235"/>
              <a:gd name="connsiteY12" fmla="*/ 2514872 h 6928122"/>
              <a:gd name="connsiteX13" fmla="*/ 8894077 w 11062235"/>
              <a:gd name="connsiteY13" fmla="*/ 1879115 h 6928122"/>
              <a:gd name="connsiteX14" fmla="*/ 9930766 w 11062235"/>
              <a:gd name="connsiteY14" fmla="*/ 2027827 h 6928122"/>
              <a:gd name="connsiteX15" fmla="*/ 9366333 w 11062235"/>
              <a:gd name="connsiteY15" fmla="*/ 2839910 h 6928122"/>
              <a:gd name="connsiteX16" fmla="*/ 8033140 w 11062235"/>
              <a:gd name="connsiteY16" fmla="*/ 3761377 h 6928122"/>
              <a:gd name="connsiteX17" fmla="*/ 10090540 w 11062235"/>
              <a:gd name="connsiteY17" fmla="*/ 454242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269235 w 11062235"/>
              <a:gd name="connsiteY12" fmla="*/ 2514872 h 6928122"/>
              <a:gd name="connsiteX13" fmla="*/ 8406397 w 11062235"/>
              <a:gd name="connsiteY13" fmla="*/ 2519195 h 6928122"/>
              <a:gd name="connsiteX14" fmla="*/ 9930766 w 11062235"/>
              <a:gd name="connsiteY14" fmla="*/ 2027827 h 6928122"/>
              <a:gd name="connsiteX15" fmla="*/ 9366333 w 11062235"/>
              <a:gd name="connsiteY15" fmla="*/ 2839910 h 6928122"/>
              <a:gd name="connsiteX16" fmla="*/ 8033140 w 11062235"/>
              <a:gd name="connsiteY16" fmla="*/ 3761377 h 6928122"/>
              <a:gd name="connsiteX17" fmla="*/ 10090540 w 11062235"/>
              <a:gd name="connsiteY17" fmla="*/ 454242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269235 w 11062235"/>
              <a:gd name="connsiteY12" fmla="*/ 2514872 h 6928122"/>
              <a:gd name="connsiteX13" fmla="*/ 8406397 w 11062235"/>
              <a:gd name="connsiteY13" fmla="*/ 2519195 h 6928122"/>
              <a:gd name="connsiteX14" fmla="*/ 9930766 w 11062235"/>
              <a:gd name="connsiteY14" fmla="*/ 2027827 h 6928122"/>
              <a:gd name="connsiteX15" fmla="*/ 9366333 w 11062235"/>
              <a:gd name="connsiteY15" fmla="*/ 2839910 h 6928122"/>
              <a:gd name="connsiteX16" fmla="*/ 8033140 w 11062235"/>
              <a:gd name="connsiteY16" fmla="*/ 3761377 h 6928122"/>
              <a:gd name="connsiteX17" fmla="*/ 10090540 w 11062235"/>
              <a:gd name="connsiteY17" fmla="*/ 454242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269235 w 11062235"/>
              <a:gd name="connsiteY12" fmla="*/ 2514872 h 6928122"/>
              <a:gd name="connsiteX13" fmla="*/ 8568957 w 11062235"/>
              <a:gd name="connsiteY13" fmla="*/ 2224555 h 6928122"/>
              <a:gd name="connsiteX14" fmla="*/ 9930766 w 11062235"/>
              <a:gd name="connsiteY14" fmla="*/ 2027827 h 6928122"/>
              <a:gd name="connsiteX15" fmla="*/ 9366333 w 11062235"/>
              <a:gd name="connsiteY15" fmla="*/ 2839910 h 6928122"/>
              <a:gd name="connsiteX16" fmla="*/ 8033140 w 11062235"/>
              <a:gd name="connsiteY16" fmla="*/ 3761377 h 6928122"/>
              <a:gd name="connsiteX17" fmla="*/ 10090540 w 11062235"/>
              <a:gd name="connsiteY17" fmla="*/ 454242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269235 w 11062235"/>
              <a:gd name="connsiteY12" fmla="*/ 2514872 h 6928122"/>
              <a:gd name="connsiteX13" fmla="*/ 8568957 w 11062235"/>
              <a:gd name="connsiteY13" fmla="*/ 2224555 h 6928122"/>
              <a:gd name="connsiteX14" fmla="*/ 10266046 w 11062235"/>
              <a:gd name="connsiteY14" fmla="*/ 2058307 h 6928122"/>
              <a:gd name="connsiteX15" fmla="*/ 9366333 w 11062235"/>
              <a:gd name="connsiteY15" fmla="*/ 2839910 h 6928122"/>
              <a:gd name="connsiteX16" fmla="*/ 8033140 w 11062235"/>
              <a:gd name="connsiteY16" fmla="*/ 3761377 h 6928122"/>
              <a:gd name="connsiteX17" fmla="*/ 10090540 w 11062235"/>
              <a:gd name="connsiteY17" fmla="*/ 454242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269235 w 11062235"/>
              <a:gd name="connsiteY12" fmla="*/ 2514872 h 6928122"/>
              <a:gd name="connsiteX13" fmla="*/ 8568957 w 11062235"/>
              <a:gd name="connsiteY13" fmla="*/ 2224555 h 6928122"/>
              <a:gd name="connsiteX14" fmla="*/ 10266046 w 11062235"/>
              <a:gd name="connsiteY14" fmla="*/ 2058307 h 6928122"/>
              <a:gd name="connsiteX15" fmla="*/ 9366333 w 11062235"/>
              <a:gd name="connsiteY15" fmla="*/ 2839910 h 6928122"/>
              <a:gd name="connsiteX16" fmla="*/ 8033140 w 11062235"/>
              <a:gd name="connsiteY16" fmla="*/ 3761377 h 6928122"/>
              <a:gd name="connsiteX17" fmla="*/ 10090540 w 11062235"/>
              <a:gd name="connsiteY17" fmla="*/ 454242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269235 w 11062235"/>
              <a:gd name="connsiteY12" fmla="*/ 2514872 h 6928122"/>
              <a:gd name="connsiteX13" fmla="*/ 8568957 w 11062235"/>
              <a:gd name="connsiteY13" fmla="*/ 2224555 h 6928122"/>
              <a:gd name="connsiteX14" fmla="*/ 10266046 w 11062235"/>
              <a:gd name="connsiteY14" fmla="*/ 2058307 h 6928122"/>
              <a:gd name="connsiteX15" fmla="*/ 9356173 w 11062235"/>
              <a:gd name="connsiteY15" fmla="*/ 2636710 h 6928122"/>
              <a:gd name="connsiteX16" fmla="*/ 8033140 w 11062235"/>
              <a:gd name="connsiteY16" fmla="*/ 3761377 h 6928122"/>
              <a:gd name="connsiteX17" fmla="*/ 10090540 w 11062235"/>
              <a:gd name="connsiteY17" fmla="*/ 454242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269235 w 11062235"/>
              <a:gd name="connsiteY12" fmla="*/ 2514872 h 6928122"/>
              <a:gd name="connsiteX13" fmla="*/ 8568957 w 11062235"/>
              <a:gd name="connsiteY13" fmla="*/ 2224555 h 6928122"/>
              <a:gd name="connsiteX14" fmla="*/ 10266046 w 11062235"/>
              <a:gd name="connsiteY14" fmla="*/ 2058307 h 6928122"/>
              <a:gd name="connsiteX15" fmla="*/ 9356173 w 11062235"/>
              <a:gd name="connsiteY15" fmla="*/ 2636710 h 6928122"/>
              <a:gd name="connsiteX16" fmla="*/ 8033140 w 11062235"/>
              <a:gd name="connsiteY16" fmla="*/ 3761377 h 6928122"/>
              <a:gd name="connsiteX17" fmla="*/ 10090540 w 11062235"/>
              <a:gd name="connsiteY17" fmla="*/ 454242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269235 w 11062235"/>
              <a:gd name="connsiteY12" fmla="*/ 2514872 h 6928122"/>
              <a:gd name="connsiteX13" fmla="*/ 8568957 w 11062235"/>
              <a:gd name="connsiteY13" fmla="*/ 2224555 h 6928122"/>
              <a:gd name="connsiteX14" fmla="*/ 10266046 w 11062235"/>
              <a:gd name="connsiteY14" fmla="*/ 2058307 h 6928122"/>
              <a:gd name="connsiteX15" fmla="*/ 9356173 w 11062235"/>
              <a:gd name="connsiteY15" fmla="*/ 2636710 h 6928122"/>
              <a:gd name="connsiteX16" fmla="*/ 8033140 w 11062235"/>
              <a:gd name="connsiteY16" fmla="*/ 3761377 h 6928122"/>
              <a:gd name="connsiteX17" fmla="*/ 10090540 w 11062235"/>
              <a:gd name="connsiteY17" fmla="*/ 454242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269235 w 11062235"/>
              <a:gd name="connsiteY12" fmla="*/ 2514872 h 6928122"/>
              <a:gd name="connsiteX13" fmla="*/ 8568957 w 11062235"/>
              <a:gd name="connsiteY13" fmla="*/ 2224555 h 6928122"/>
              <a:gd name="connsiteX14" fmla="*/ 10266046 w 11062235"/>
              <a:gd name="connsiteY14" fmla="*/ 2058307 h 6928122"/>
              <a:gd name="connsiteX15" fmla="*/ 9356173 w 11062235"/>
              <a:gd name="connsiteY15" fmla="*/ 2636710 h 6928122"/>
              <a:gd name="connsiteX16" fmla="*/ 8033140 w 11062235"/>
              <a:gd name="connsiteY16" fmla="*/ 3761377 h 6928122"/>
              <a:gd name="connsiteX17" fmla="*/ 10090540 w 11062235"/>
              <a:gd name="connsiteY17" fmla="*/ 454242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269235 w 11062235"/>
              <a:gd name="connsiteY12" fmla="*/ 2514872 h 6928122"/>
              <a:gd name="connsiteX13" fmla="*/ 8568957 w 11062235"/>
              <a:gd name="connsiteY13" fmla="*/ 2224555 h 6928122"/>
              <a:gd name="connsiteX14" fmla="*/ 10174606 w 11062235"/>
              <a:gd name="connsiteY14" fmla="*/ 1875427 h 6928122"/>
              <a:gd name="connsiteX15" fmla="*/ 9356173 w 11062235"/>
              <a:gd name="connsiteY15" fmla="*/ 2636710 h 6928122"/>
              <a:gd name="connsiteX16" fmla="*/ 8033140 w 11062235"/>
              <a:gd name="connsiteY16" fmla="*/ 3761377 h 6928122"/>
              <a:gd name="connsiteX17" fmla="*/ 10090540 w 11062235"/>
              <a:gd name="connsiteY17" fmla="*/ 454242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269235 w 11062235"/>
              <a:gd name="connsiteY12" fmla="*/ 2514872 h 6928122"/>
              <a:gd name="connsiteX13" fmla="*/ 8568957 w 11062235"/>
              <a:gd name="connsiteY13" fmla="*/ 2224555 h 6928122"/>
              <a:gd name="connsiteX14" fmla="*/ 10174606 w 11062235"/>
              <a:gd name="connsiteY14" fmla="*/ 1875427 h 6928122"/>
              <a:gd name="connsiteX15" fmla="*/ 9356173 w 11062235"/>
              <a:gd name="connsiteY15" fmla="*/ 2636710 h 6928122"/>
              <a:gd name="connsiteX16" fmla="*/ 8033140 w 11062235"/>
              <a:gd name="connsiteY16" fmla="*/ 3761377 h 6928122"/>
              <a:gd name="connsiteX17" fmla="*/ 10090540 w 11062235"/>
              <a:gd name="connsiteY17" fmla="*/ 454242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269235 w 11062235"/>
              <a:gd name="connsiteY12" fmla="*/ 2514872 h 6928122"/>
              <a:gd name="connsiteX13" fmla="*/ 8568957 w 11062235"/>
              <a:gd name="connsiteY13" fmla="*/ 2224555 h 6928122"/>
              <a:gd name="connsiteX14" fmla="*/ 10174606 w 11062235"/>
              <a:gd name="connsiteY14" fmla="*/ 1875427 h 6928122"/>
              <a:gd name="connsiteX15" fmla="*/ 9356173 w 11062235"/>
              <a:gd name="connsiteY15" fmla="*/ 2636710 h 6928122"/>
              <a:gd name="connsiteX16" fmla="*/ 8033140 w 11062235"/>
              <a:gd name="connsiteY16" fmla="*/ 3761377 h 6928122"/>
              <a:gd name="connsiteX17" fmla="*/ 10090540 w 11062235"/>
              <a:gd name="connsiteY17" fmla="*/ 454242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269235 w 11062235"/>
              <a:gd name="connsiteY12" fmla="*/ 2514872 h 6928122"/>
              <a:gd name="connsiteX13" fmla="*/ 8568957 w 11062235"/>
              <a:gd name="connsiteY13" fmla="*/ 2224555 h 6928122"/>
              <a:gd name="connsiteX14" fmla="*/ 10174606 w 11062235"/>
              <a:gd name="connsiteY14" fmla="*/ 1875427 h 6928122"/>
              <a:gd name="connsiteX15" fmla="*/ 9356173 w 11062235"/>
              <a:gd name="connsiteY15" fmla="*/ 2636710 h 6928122"/>
              <a:gd name="connsiteX16" fmla="*/ 8033140 w 11062235"/>
              <a:gd name="connsiteY16" fmla="*/ 3761377 h 6928122"/>
              <a:gd name="connsiteX17" fmla="*/ 10090540 w 11062235"/>
              <a:gd name="connsiteY17" fmla="*/ 454242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269235 w 11062235"/>
              <a:gd name="connsiteY12" fmla="*/ 2514872 h 6928122"/>
              <a:gd name="connsiteX13" fmla="*/ 8568957 w 11062235"/>
              <a:gd name="connsiteY13" fmla="*/ 2224555 h 6928122"/>
              <a:gd name="connsiteX14" fmla="*/ 10174606 w 11062235"/>
              <a:gd name="connsiteY14" fmla="*/ 1875427 h 6928122"/>
              <a:gd name="connsiteX15" fmla="*/ 9356173 w 11062235"/>
              <a:gd name="connsiteY15" fmla="*/ 2636710 h 6928122"/>
              <a:gd name="connsiteX16" fmla="*/ 8033140 w 11062235"/>
              <a:gd name="connsiteY16" fmla="*/ 3761377 h 6928122"/>
              <a:gd name="connsiteX17" fmla="*/ 10090540 w 11062235"/>
              <a:gd name="connsiteY17" fmla="*/ 454242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269235 w 11062235"/>
              <a:gd name="connsiteY12" fmla="*/ 2514872 h 6928122"/>
              <a:gd name="connsiteX13" fmla="*/ 8568957 w 11062235"/>
              <a:gd name="connsiteY13" fmla="*/ 2224555 h 6928122"/>
              <a:gd name="connsiteX14" fmla="*/ 10174606 w 11062235"/>
              <a:gd name="connsiteY14" fmla="*/ 1875427 h 6928122"/>
              <a:gd name="connsiteX15" fmla="*/ 9356173 w 11062235"/>
              <a:gd name="connsiteY15" fmla="*/ 2636710 h 6928122"/>
              <a:gd name="connsiteX16" fmla="*/ 8033140 w 11062235"/>
              <a:gd name="connsiteY16" fmla="*/ 3761377 h 6928122"/>
              <a:gd name="connsiteX17" fmla="*/ 10324220 w 11062235"/>
              <a:gd name="connsiteY17" fmla="*/ 445098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062235"/>
              <a:gd name="connsiteY0" fmla="*/ 2691402 h 6928122"/>
              <a:gd name="connsiteX1" fmla="*/ 3566960 w 11062235"/>
              <a:gd name="connsiteY1" fmla="*/ 2424846 h 6928122"/>
              <a:gd name="connsiteX2" fmla="*/ 3609894 w 11062235"/>
              <a:gd name="connsiteY2" fmla="*/ 1960762 h 6928122"/>
              <a:gd name="connsiteX3" fmla="*/ 2852502 w 11062235"/>
              <a:gd name="connsiteY3" fmla="*/ 1541254 h 6928122"/>
              <a:gd name="connsiteX4" fmla="*/ 2782775 w 11062235"/>
              <a:gd name="connsiteY4" fmla="*/ 1004923 h 6928122"/>
              <a:gd name="connsiteX5" fmla="*/ 3689535 w 11062235"/>
              <a:gd name="connsiteY5" fmla="*/ 1357677 h 6928122"/>
              <a:gd name="connsiteX6" fmla="*/ 4072645 w 11062235"/>
              <a:gd name="connsiteY6" fmla="*/ 1857401 h 6928122"/>
              <a:gd name="connsiteX7" fmla="*/ 5100075 w 11062235"/>
              <a:gd name="connsiteY7" fmla="*/ 2166257 h 6928122"/>
              <a:gd name="connsiteX8" fmla="*/ 5749045 w 11062235"/>
              <a:gd name="connsiteY8" fmla="*/ 1594122 h 6928122"/>
              <a:gd name="connsiteX9" fmla="*/ 5661415 w 11062235"/>
              <a:gd name="connsiteY9" fmla="*/ 92347 h 6928122"/>
              <a:gd name="connsiteX10" fmla="*/ 6807733 w 11062235"/>
              <a:gd name="connsiteY10" fmla="*/ 345732 h 6928122"/>
              <a:gd name="connsiteX11" fmla="*/ 6280540 w 11062235"/>
              <a:gd name="connsiteY11" fmla="*/ 1846852 h 6928122"/>
              <a:gd name="connsiteX12" fmla="*/ 7269235 w 11062235"/>
              <a:gd name="connsiteY12" fmla="*/ 2514872 h 6928122"/>
              <a:gd name="connsiteX13" fmla="*/ 8568957 w 11062235"/>
              <a:gd name="connsiteY13" fmla="*/ 2224555 h 6928122"/>
              <a:gd name="connsiteX14" fmla="*/ 10174606 w 11062235"/>
              <a:gd name="connsiteY14" fmla="*/ 1875427 h 6928122"/>
              <a:gd name="connsiteX15" fmla="*/ 9356173 w 11062235"/>
              <a:gd name="connsiteY15" fmla="*/ 2636710 h 6928122"/>
              <a:gd name="connsiteX16" fmla="*/ 8033140 w 11062235"/>
              <a:gd name="connsiteY16" fmla="*/ 3761377 h 6928122"/>
              <a:gd name="connsiteX17" fmla="*/ 10324220 w 11062235"/>
              <a:gd name="connsiteY17" fmla="*/ 4450987 h 6928122"/>
              <a:gd name="connsiteX18" fmla="*/ 10928740 w 11062235"/>
              <a:gd name="connsiteY18" fmla="*/ 5209177 h 6928122"/>
              <a:gd name="connsiteX19" fmla="*/ 10899243 w 11062235"/>
              <a:gd name="connsiteY19" fmla="*/ 5730287 h 6928122"/>
              <a:gd name="connsiteX20" fmla="*/ 9433315 w 11062235"/>
              <a:gd name="connsiteY20" fmla="*/ 5570205 h 6928122"/>
              <a:gd name="connsiteX21" fmla="*/ 7480690 w 11062235"/>
              <a:gd name="connsiteY21" fmla="*/ 4666252 h 6928122"/>
              <a:gd name="connsiteX22" fmla="*/ 6567826 w 11062235"/>
              <a:gd name="connsiteY22" fmla="*/ 5049402 h 6928122"/>
              <a:gd name="connsiteX23" fmla="*/ 6769080 w 11062235"/>
              <a:gd name="connsiteY23" fmla="*/ 6334049 h 6928122"/>
              <a:gd name="connsiteX24" fmla="*/ 6566290 w 11062235"/>
              <a:gd name="connsiteY24" fmla="*/ 6893566 h 6928122"/>
              <a:gd name="connsiteX25" fmla="*/ 5771680 w 11062235"/>
              <a:gd name="connsiteY25" fmla="*/ 6058971 h 6928122"/>
              <a:gd name="connsiteX26" fmla="*/ 4985140 w 11062235"/>
              <a:gd name="connsiteY26" fmla="*/ 4923427 h 6928122"/>
              <a:gd name="connsiteX27" fmla="*/ 3551474 w 11062235"/>
              <a:gd name="connsiteY27" fmla="*/ 5615065 h 6928122"/>
              <a:gd name="connsiteX28" fmla="*/ 2359313 w 11062235"/>
              <a:gd name="connsiteY28" fmla="*/ 6468013 h 6928122"/>
              <a:gd name="connsiteX29" fmla="*/ 1375165 w 11062235"/>
              <a:gd name="connsiteY29" fmla="*/ 6904627 h 6928122"/>
              <a:gd name="connsiteX30" fmla="*/ 1848650 w 11062235"/>
              <a:gd name="connsiteY30" fmla="*/ 5994221 h 6928122"/>
              <a:gd name="connsiteX31" fmla="*/ 3213490 w 11062235"/>
              <a:gd name="connsiteY31" fmla="*/ 4904377 h 6928122"/>
              <a:gd name="connsiteX32" fmla="*/ 2384815 w 11062235"/>
              <a:gd name="connsiteY32" fmla="*/ 4390027 h 6928122"/>
              <a:gd name="connsiteX33" fmla="*/ 565847 w 11062235"/>
              <a:gd name="connsiteY33" fmla="*/ 4998398 h 6928122"/>
              <a:gd name="connsiteX34" fmla="*/ 41665 w 11062235"/>
              <a:gd name="connsiteY34" fmla="*/ 4228102 h 6928122"/>
              <a:gd name="connsiteX35" fmla="*/ 1479940 w 11062235"/>
              <a:gd name="connsiteY35" fmla="*/ 3999502 h 6928122"/>
              <a:gd name="connsiteX36" fmla="*/ 2442497 w 11062235"/>
              <a:gd name="connsiteY36" fmla="*/ 3864493 h 6928122"/>
              <a:gd name="connsiteX37" fmla="*/ 2164247 w 11062235"/>
              <a:gd name="connsiteY37" fmla="*/ 2971459 h 6928122"/>
              <a:gd name="connsiteX38" fmla="*/ 1679105 w 11062235"/>
              <a:gd name="connsiteY38" fmla="*/ 2636138 h 6928122"/>
              <a:gd name="connsiteX39" fmla="*/ 2627754 w 11062235"/>
              <a:gd name="connsiteY39" fmla="*/ 2691402 h 6928122"/>
              <a:gd name="connsiteX0" fmla="*/ 2627754 w 11119239"/>
              <a:gd name="connsiteY0" fmla="*/ 2691402 h 6928122"/>
              <a:gd name="connsiteX1" fmla="*/ 3566960 w 11119239"/>
              <a:gd name="connsiteY1" fmla="*/ 2424846 h 6928122"/>
              <a:gd name="connsiteX2" fmla="*/ 3609894 w 11119239"/>
              <a:gd name="connsiteY2" fmla="*/ 1960762 h 6928122"/>
              <a:gd name="connsiteX3" fmla="*/ 2852502 w 11119239"/>
              <a:gd name="connsiteY3" fmla="*/ 1541254 h 6928122"/>
              <a:gd name="connsiteX4" fmla="*/ 2782775 w 11119239"/>
              <a:gd name="connsiteY4" fmla="*/ 1004923 h 6928122"/>
              <a:gd name="connsiteX5" fmla="*/ 3689535 w 11119239"/>
              <a:gd name="connsiteY5" fmla="*/ 1357677 h 6928122"/>
              <a:gd name="connsiteX6" fmla="*/ 4072645 w 11119239"/>
              <a:gd name="connsiteY6" fmla="*/ 1857401 h 6928122"/>
              <a:gd name="connsiteX7" fmla="*/ 5100075 w 11119239"/>
              <a:gd name="connsiteY7" fmla="*/ 2166257 h 6928122"/>
              <a:gd name="connsiteX8" fmla="*/ 5749045 w 11119239"/>
              <a:gd name="connsiteY8" fmla="*/ 1594122 h 6928122"/>
              <a:gd name="connsiteX9" fmla="*/ 5661415 w 11119239"/>
              <a:gd name="connsiteY9" fmla="*/ 92347 h 6928122"/>
              <a:gd name="connsiteX10" fmla="*/ 6807733 w 11119239"/>
              <a:gd name="connsiteY10" fmla="*/ 345732 h 6928122"/>
              <a:gd name="connsiteX11" fmla="*/ 6280540 w 11119239"/>
              <a:gd name="connsiteY11" fmla="*/ 1846852 h 6928122"/>
              <a:gd name="connsiteX12" fmla="*/ 7269235 w 11119239"/>
              <a:gd name="connsiteY12" fmla="*/ 2514872 h 6928122"/>
              <a:gd name="connsiteX13" fmla="*/ 8568957 w 11119239"/>
              <a:gd name="connsiteY13" fmla="*/ 2224555 h 6928122"/>
              <a:gd name="connsiteX14" fmla="*/ 10174606 w 11119239"/>
              <a:gd name="connsiteY14" fmla="*/ 1875427 h 6928122"/>
              <a:gd name="connsiteX15" fmla="*/ 9356173 w 11119239"/>
              <a:gd name="connsiteY15" fmla="*/ 2636710 h 6928122"/>
              <a:gd name="connsiteX16" fmla="*/ 8033140 w 11119239"/>
              <a:gd name="connsiteY16" fmla="*/ 3761377 h 6928122"/>
              <a:gd name="connsiteX17" fmla="*/ 10324220 w 11119239"/>
              <a:gd name="connsiteY17" fmla="*/ 4450987 h 6928122"/>
              <a:gd name="connsiteX18" fmla="*/ 11081140 w 11119239"/>
              <a:gd name="connsiteY18" fmla="*/ 4833257 h 6928122"/>
              <a:gd name="connsiteX19" fmla="*/ 10899243 w 11119239"/>
              <a:gd name="connsiteY19" fmla="*/ 5730287 h 6928122"/>
              <a:gd name="connsiteX20" fmla="*/ 9433315 w 11119239"/>
              <a:gd name="connsiteY20" fmla="*/ 5570205 h 6928122"/>
              <a:gd name="connsiteX21" fmla="*/ 7480690 w 11119239"/>
              <a:gd name="connsiteY21" fmla="*/ 4666252 h 6928122"/>
              <a:gd name="connsiteX22" fmla="*/ 6567826 w 11119239"/>
              <a:gd name="connsiteY22" fmla="*/ 5049402 h 6928122"/>
              <a:gd name="connsiteX23" fmla="*/ 6769080 w 11119239"/>
              <a:gd name="connsiteY23" fmla="*/ 6334049 h 6928122"/>
              <a:gd name="connsiteX24" fmla="*/ 6566290 w 11119239"/>
              <a:gd name="connsiteY24" fmla="*/ 6893566 h 6928122"/>
              <a:gd name="connsiteX25" fmla="*/ 5771680 w 11119239"/>
              <a:gd name="connsiteY25" fmla="*/ 6058971 h 6928122"/>
              <a:gd name="connsiteX26" fmla="*/ 4985140 w 11119239"/>
              <a:gd name="connsiteY26" fmla="*/ 4923427 h 6928122"/>
              <a:gd name="connsiteX27" fmla="*/ 3551474 w 11119239"/>
              <a:gd name="connsiteY27" fmla="*/ 5615065 h 6928122"/>
              <a:gd name="connsiteX28" fmla="*/ 2359313 w 11119239"/>
              <a:gd name="connsiteY28" fmla="*/ 6468013 h 6928122"/>
              <a:gd name="connsiteX29" fmla="*/ 1375165 w 11119239"/>
              <a:gd name="connsiteY29" fmla="*/ 6904627 h 6928122"/>
              <a:gd name="connsiteX30" fmla="*/ 1848650 w 11119239"/>
              <a:gd name="connsiteY30" fmla="*/ 5994221 h 6928122"/>
              <a:gd name="connsiteX31" fmla="*/ 3213490 w 11119239"/>
              <a:gd name="connsiteY31" fmla="*/ 4904377 h 6928122"/>
              <a:gd name="connsiteX32" fmla="*/ 2384815 w 11119239"/>
              <a:gd name="connsiteY32" fmla="*/ 4390027 h 6928122"/>
              <a:gd name="connsiteX33" fmla="*/ 565847 w 11119239"/>
              <a:gd name="connsiteY33" fmla="*/ 4998398 h 6928122"/>
              <a:gd name="connsiteX34" fmla="*/ 41665 w 11119239"/>
              <a:gd name="connsiteY34" fmla="*/ 4228102 h 6928122"/>
              <a:gd name="connsiteX35" fmla="*/ 1479940 w 11119239"/>
              <a:gd name="connsiteY35" fmla="*/ 3999502 h 6928122"/>
              <a:gd name="connsiteX36" fmla="*/ 2442497 w 11119239"/>
              <a:gd name="connsiteY36" fmla="*/ 3864493 h 6928122"/>
              <a:gd name="connsiteX37" fmla="*/ 2164247 w 11119239"/>
              <a:gd name="connsiteY37" fmla="*/ 2971459 h 6928122"/>
              <a:gd name="connsiteX38" fmla="*/ 1679105 w 11119239"/>
              <a:gd name="connsiteY38" fmla="*/ 2636138 h 6928122"/>
              <a:gd name="connsiteX39" fmla="*/ 2627754 w 11119239"/>
              <a:gd name="connsiteY39" fmla="*/ 2691402 h 6928122"/>
              <a:gd name="connsiteX0" fmla="*/ 2627754 w 11081140"/>
              <a:gd name="connsiteY0" fmla="*/ 2691402 h 6928122"/>
              <a:gd name="connsiteX1" fmla="*/ 3566960 w 11081140"/>
              <a:gd name="connsiteY1" fmla="*/ 2424846 h 6928122"/>
              <a:gd name="connsiteX2" fmla="*/ 3609894 w 11081140"/>
              <a:gd name="connsiteY2" fmla="*/ 1960762 h 6928122"/>
              <a:gd name="connsiteX3" fmla="*/ 2852502 w 11081140"/>
              <a:gd name="connsiteY3" fmla="*/ 1541254 h 6928122"/>
              <a:gd name="connsiteX4" fmla="*/ 2782775 w 11081140"/>
              <a:gd name="connsiteY4" fmla="*/ 1004923 h 6928122"/>
              <a:gd name="connsiteX5" fmla="*/ 3689535 w 11081140"/>
              <a:gd name="connsiteY5" fmla="*/ 1357677 h 6928122"/>
              <a:gd name="connsiteX6" fmla="*/ 4072645 w 11081140"/>
              <a:gd name="connsiteY6" fmla="*/ 1857401 h 6928122"/>
              <a:gd name="connsiteX7" fmla="*/ 5100075 w 11081140"/>
              <a:gd name="connsiteY7" fmla="*/ 2166257 h 6928122"/>
              <a:gd name="connsiteX8" fmla="*/ 5749045 w 11081140"/>
              <a:gd name="connsiteY8" fmla="*/ 1594122 h 6928122"/>
              <a:gd name="connsiteX9" fmla="*/ 5661415 w 11081140"/>
              <a:gd name="connsiteY9" fmla="*/ 92347 h 6928122"/>
              <a:gd name="connsiteX10" fmla="*/ 6807733 w 11081140"/>
              <a:gd name="connsiteY10" fmla="*/ 345732 h 6928122"/>
              <a:gd name="connsiteX11" fmla="*/ 6280540 w 11081140"/>
              <a:gd name="connsiteY11" fmla="*/ 1846852 h 6928122"/>
              <a:gd name="connsiteX12" fmla="*/ 7269235 w 11081140"/>
              <a:gd name="connsiteY12" fmla="*/ 2514872 h 6928122"/>
              <a:gd name="connsiteX13" fmla="*/ 8568957 w 11081140"/>
              <a:gd name="connsiteY13" fmla="*/ 2224555 h 6928122"/>
              <a:gd name="connsiteX14" fmla="*/ 10174606 w 11081140"/>
              <a:gd name="connsiteY14" fmla="*/ 1875427 h 6928122"/>
              <a:gd name="connsiteX15" fmla="*/ 9356173 w 11081140"/>
              <a:gd name="connsiteY15" fmla="*/ 2636710 h 6928122"/>
              <a:gd name="connsiteX16" fmla="*/ 8033140 w 11081140"/>
              <a:gd name="connsiteY16" fmla="*/ 3761377 h 6928122"/>
              <a:gd name="connsiteX17" fmla="*/ 10324220 w 11081140"/>
              <a:gd name="connsiteY17" fmla="*/ 4450987 h 6928122"/>
              <a:gd name="connsiteX18" fmla="*/ 11081140 w 11081140"/>
              <a:gd name="connsiteY18" fmla="*/ 4833257 h 6928122"/>
              <a:gd name="connsiteX19" fmla="*/ 10726523 w 11081140"/>
              <a:gd name="connsiteY19" fmla="*/ 5252767 h 6928122"/>
              <a:gd name="connsiteX20" fmla="*/ 9433315 w 11081140"/>
              <a:gd name="connsiteY20" fmla="*/ 5570205 h 6928122"/>
              <a:gd name="connsiteX21" fmla="*/ 7480690 w 11081140"/>
              <a:gd name="connsiteY21" fmla="*/ 4666252 h 6928122"/>
              <a:gd name="connsiteX22" fmla="*/ 6567826 w 11081140"/>
              <a:gd name="connsiteY22" fmla="*/ 5049402 h 6928122"/>
              <a:gd name="connsiteX23" fmla="*/ 6769080 w 11081140"/>
              <a:gd name="connsiteY23" fmla="*/ 6334049 h 6928122"/>
              <a:gd name="connsiteX24" fmla="*/ 6566290 w 11081140"/>
              <a:gd name="connsiteY24" fmla="*/ 6893566 h 6928122"/>
              <a:gd name="connsiteX25" fmla="*/ 5771680 w 11081140"/>
              <a:gd name="connsiteY25" fmla="*/ 6058971 h 6928122"/>
              <a:gd name="connsiteX26" fmla="*/ 4985140 w 11081140"/>
              <a:gd name="connsiteY26" fmla="*/ 4923427 h 6928122"/>
              <a:gd name="connsiteX27" fmla="*/ 3551474 w 11081140"/>
              <a:gd name="connsiteY27" fmla="*/ 5615065 h 6928122"/>
              <a:gd name="connsiteX28" fmla="*/ 2359313 w 11081140"/>
              <a:gd name="connsiteY28" fmla="*/ 6468013 h 6928122"/>
              <a:gd name="connsiteX29" fmla="*/ 1375165 w 11081140"/>
              <a:gd name="connsiteY29" fmla="*/ 6904627 h 6928122"/>
              <a:gd name="connsiteX30" fmla="*/ 1848650 w 11081140"/>
              <a:gd name="connsiteY30" fmla="*/ 5994221 h 6928122"/>
              <a:gd name="connsiteX31" fmla="*/ 3213490 w 11081140"/>
              <a:gd name="connsiteY31" fmla="*/ 4904377 h 6928122"/>
              <a:gd name="connsiteX32" fmla="*/ 2384815 w 11081140"/>
              <a:gd name="connsiteY32" fmla="*/ 4390027 h 6928122"/>
              <a:gd name="connsiteX33" fmla="*/ 565847 w 11081140"/>
              <a:gd name="connsiteY33" fmla="*/ 4998398 h 6928122"/>
              <a:gd name="connsiteX34" fmla="*/ 41665 w 11081140"/>
              <a:gd name="connsiteY34" fmla="*/ 4228102 h 6928122"/>
              <a:gd name="connsiteX35" fmla="*/ 1479940 w 11081140"/>
              <a:gd name="connsiteY35" fmla="*/ 3999502 h 6928122"/>
              <a:gd name="connsiteX36" fmla="*/ 2442497 w 11081140"/>
              <a:gd name="connsiteY36" fmla="*/ 3864493 h 6928122"/>
              <a:gd name="connsiteX37" fmla="*/ 2164247 w 11081140"/>
              <a:gd name="connsiteY37" fmla="*/ 2971459 h 6928122"/>
              <a:gd name="connsiteX38" fmla="*/ 1679105 w 11081140"/>
              <a:gd name="connsiteY38" fmla="*/ 2636138 h 6928122"/>
              <a:gd name="connsiteX39" fmla="*/ 2627754 w 11081140"/>
              <a:gd name="connsiteY39" fmla="*/ 2691402 h 6928122"/>
              <a:gd name="connsiteX0" fmla="*/ 2627754 w 11081140"/>
              <a:gd name="connsiteY0" fmla="*/ 2691402 h 6928122"/>
              <a:gd name="connsiteX1" fmla="*/ 3566960 w 11081140"/>
              <a:gd name="connsiteY1" fmla="*/ 2424846 h 6928122"/>
              <a:gd name="connsiteX2" fmla="*/ 3609894 w 11081140"/>
              <a:gd name="connsiteY2" fmla="*/ 1960762 h 6928122"/>
              <a:gd name="connsiteX3" fmla="*/ 2852502 w 11081140"/>
              <a:gd name="connsiteY3" fmla="*/ 1541254 h 6928122"/>
              <a:gd name="connsiteX4" fmla="*/ 2782775 w 11081140"/>
              <a:gd name="connsiteY4" fmla="*/ 1004923 h 6928122"/>
              <a:gd name="connsiteX5" fmla="*/ 3689535 w 11081140"/>
              <a:gd name="connsiteY5" fmla="*/ 1357677 h 6928122"/>
              <a:gd name="connsiteX6" fmla="*/ 4072645 w 11081140"/>
              <a:gd name="connsiteY6" fmla="*/ 1857401 h 6928122"/>
              <a:gd name="connsiteX7" fmla="*/ 5100075 w 11081140"/>
              <a:gd name="connsiteY7" fmla="*/ 2166257 h 6928122"/>
              <a:gd name="connsiteX8" fmla="*/ 5749045 w 11081140"/>
              <a:gd name="connsiteY8" fmla="*/ 1594122 h 6928122"/>
              <a:gd name="connsiteX9" fmla="*/ 5661415 w 11081140"/>
              <a:gd name="connsiteY9" fmla="*/ 92347 h 6928122"/>
              <a:gd name="connsiteX10" fmla="*/ 6807733 w 11081140"/>
              <a:gd name="connsiteY10" fmla="*/ 345732 h 6928122"/>
              <a:gd name="connsiteX11" fmla="*/ 6280540 w 11081140"/>
              <a:gd name="connsiteY11" fmla="*/ 1846852 h 6928122"/>
              <a:gd name="connsiteX12" fmla="*/ 7269235 w 11081140"/>
              <a:gd name="connsiteY12" fmla="*/ 2514872 h 6928122"/>
              <a:gd name="connsiteX13" fmla="*/ 8568957 w 11081140"/>
              <a:gd name="connsiteY13" fmla="*/ 2224555 h 6928122"/>
              <a:gd name="connsiteX14" fmla="*/ 10174606 w 11081140"/>
              <a:gd name="connsiteY14" fmla="*/ 1875427 h 6928122"/>
              <a:gd name="connsiteX15" fmla="*/ 9356173 w 11081140"/>
              <a:gd name="connsiteY15" fmla="*/ 2636710 h 6928122"/>
              <a:gd name="connsiteX16" fmla="*/ 8033140 w 11081140"/>
              <a:gd name="connsiteY16" fmla="*/ 3761377 h 6928122"/>
              <a:gd name="connsiteX17" fmla="*/ 10324220 w 11081140"/>
              <a:gd name="connsiteY17" fmla="*/ 4450987 h 6928122"/>
              <a:gd name="connsiteX18" fmla="*/ 11081140 w 11081140"/>
              <a:gd name="connsiteY18" fmla="*/ 4833257 h 6928122"/>
              <a:gd name="connsiteX19" fmla="*/ 10726523 w 11081140"/>
              <a:gd name="connsiteY19" fmla="*/ 5252767 h 6928122"/>
              <a:gd name="connsiteX20" fmla="*/ 8874515 w 11081140"/>
              <a:gd name="connsiteY20" fmla="*/ 4696445 h 6928122"/>
              <a:gd name="connsiteX21" fmla="*/ 7480690 w 11081140"/>
              <a:gd name="connsiteY21" fmla="*/ 4666252 h 6928122"/>
              <a:gd name="connsiteX22" fmla="*/ 6567826 w 11081140"/>
              <a:gd name="connsiteY22" fmla="*/ 5049402 h 6928122"/>
              <a:gd name="connsiteX23" fmla="*/ 6769080 w 11081140"/>
              <a:gd name="connsiteY23" fmla="*/ 6334049 h 6928122"/>
              <a:gd name="connsiteX24" fmla="*/ 6566290 w 11081140"/>
              <a:gd name="connsiteY24" fmla="*/ 6893566 h 6928122"/>
              <a:gd name="connsiteX25" fmla="*/ 5771680 w 11081140"/>
              <a:gd name="connsiteY25" fmla="*/ 6058971 h 6928122"/>
              <a:gd name="connsiteX26" fmla="*/ 4985140 w 11081140"/>
              <a:gd name="connsiteY26" fmla="*/ 4923427 h 6928122"/>
              <a:gd name="connsiteX27" fmla="*/ 3551474 w 11081140"/>
              <a:gd name="connsiteY27" fmla="*/ 5615065 h 6928122"/>
              <a:gd name="connsiteX28" fmla="*/ 2359313 w 11081140"/>
              <a:gd name="connsiteY28" fmla="*/ 6468013 h 6928122"/>
              <a:gd name="connsiteX29" fmla="*/ 1375165 w 11081140"/>
              <a:gd name="connsiteY29" fmla="*/ 6904627 h 6928122"/>
              <a:gd name="connsiteX30" fmla="*/ 1848650 w 11081140"/>
              <a:gd name="connsiteY30" fmla="*/ 5994221 h 6928122"/>
              <a:gd name="connsiteX31" fmla="*/ 3213490 w 11081140"/>
              <a:gd name="connsiteY31" fmla="*/ 4904377 h 6928122"/>
              <a:gd name="connsiteX32" fmla="*/ 2384815 w 11081140"/>
              <a:gd name="connsiteY32" fmla="*/ 4390027 h 6928122"/>
              <a:gd name="connsiteX33" fmla="*/ 565847 w 11081140"/>
              <a:gd name="connsiteY33" fmla="*/ 4998398 h 6928122"/>
              <a:gd name="connsiteX34" fmla="*/ 41665 w 11081140"/>
              <a:gd name="connsiteY34" fmla="*/ 4228102 h 6928122"/>
              <a:gd name="connsiteX35" fmla="*/ 1479940 w 11081140"/>
              <a:gd name="connsiteY35" fmla="*/ 3999502 h 6928122"/>
              <a:gd name="connsiteX36" fmla="*/ 2442497 w 11081140"/>
              <a:gd name="connsiteY36" fmla="*/ 3864493 h 6928122"/>
              <a:gd name="connsiteX37" fmla="*/ 2164247 w 11081140"/>
              <a:gd name="connsiteY37" fmla="*/ 2971459 h 6928122"/>
              <a:gd name="connsiteX38" fmla="*/ 1679105 w 11081140"/>
              <a:gd name="connsiteY38" fmla="*/ 2636138 h 6928122"/>
              <a:gd name="connsiteX39" fmla="*/ 2627754 w 11081140"/>
              <a:gd name="connsiteY39" fmla="*/ 2691402 h 6928122"/>
              <a:gd name="connsiteX0" fmla="*/ 2627754 w 11081140"/>
              <a:gd name="connsiteY0" fmla="*/ 2691402 h 6928122"/>
              <a:gd name="connsiteX1" fmla="*/ 3566960 w 11081140"/>
              <a:gd name="connsiteY1" fmla="*/ 2424846 h 6928122"/>
              <a:gd name="connsiteX2" fmla="*/ 3609894 w 11081140"/>
              <a:gd name="connsiteY2" fmla="*/ 1960762 h 6928122"/>
              <a:gd name="connsiteX3" fmla="*/ 2852502 w 11081140"/>
              <a:gd name="connsiteY3" fmla="*/ 1541254 h 6928122"/>
              <a:gd name="connsiteX4" fmla="*/ 2782775 w 11081140"/>
              <a:gd name="connsiteY4" fmla="*/ 1004923 h 6928122"/>
              <a:gd name="connsiteX5" fmla="*/ 3689535 w 11081140"/>
              <a:gd name="connsiteY5" fmla="*/ 1357677 h 6928122"/>
              <a:gd name="connsiteX6" fmla="*/ 4072645 w 11081140"/>
              <a:gd name="connsiteY6" fmla="*/ 1857401 h 6928122"/>
              <a:gd name="connsiteX7" fmla="*/ 5100075 w 11081140"/>
              <a:gd name="connsiteY7" fmla="*/ 2166257 h 6928122"/>
              <a:gd name="connsiteX8" fmla="*/ 5749045 w 11081140"/>
              <a:gd name="connsiteY8" fmla="*/ 1594122 h 6928122"/>
              <a:gd name="connsiteX9" fmla="*/ 5661415 w 11081140"/>
              <a:gd name="connsiteY9" fmla="*/ 92347 h 6928122"/>
              <a:gd name="connsiteX10" fmla="*/ 6807733 w 11081140"/>
              <a:gd name="connsiteY10" fmla="*/ 345732 h 6928122"/>
              <a:gd name="connsiteX11" fmla="*/ 6280540 w 11081140"/>
              <a:gd name="connsiteY11" fmla="*/ 1846852 h 6928122"/>
              <a:gd name="connsiteX12" fmla="*/ 7269235 w 11081140"/>
              <a:gd name="connsiteY12" fmla="*/ 2514872 h 6928122"/>
              <a:gd name="connsiteX13" fmla="*/ 8568957 w 11081140"/>
              <a:gd name="connsiteY13" fmla="*/ 2224555 h 6928122"/>
              <a:gd name="connsiteX14" fmla="*/ 10174606 w 11081140"/>
              <a:gd name="connsiteY14" fmla="*/ 1875427 h 6928122"/>
              <a:gd name="connsiteX15" fmla="*/ 9356173 w 11081140"/>
              <a:gd name="connsiteY15" fmla="*/ 2636710 h 6928122"/>
              <a:gd name="connsiteX16" fmla="*/ 8033140 w 11081140"/>
              <a:gd name="connsiteY16" fmla="*/ 3761377 h 6928122"/>
              <a:gd name="connsiteX17" fmla="*/ 10324220 w 11081140"/>
              <a:gd name="connsiteY17" fmla="*/ 4450987 h 6928122"/>
              <a:gd name="connsiteX18" fmla="*/ 11081140 w 11081140"/>
              <a:gd name="connsiteY18" fmla="*/ 4833257 h 6928122"/>
              <a:gd name="connsiteX19" fmla="*/ 10726523 w 11081140"/>
              <a:gd name="connsiteY19" fmla="*/ 5252767 h 6928122"/>
              <a:gd name="connsiteX20" fmla="*/ 8874515 w 11081140"/>
              <a:gd name="connsiteY20" fmla="*/ 4696445 h 6928122"/>
              <a:gd name="connsiteX21" fmla="*/ 7480690 w 11081140"/>
              <a:gd name="connsiteY21" fmla="*/ 4666252 h 6928122"/>
              <a:gd name="connsiteX22" fmla="*/ 6567826 w 11081140"/>
              <a:gd name="connsiteY22" fmla="*/ 5049402 h 6928122"/>
              <a:gd name="connsiteX23" fmla="*/ 6769080 w 11081140"/>
              <a:gd name="connsiteY23" fmla="*/ 6334049 h 6928122"/>
              <a:gd name="connsiteX24" fmla="*/ 6566290 w 11081140"/>
              <a:gd name="connsiteY24" fmla="*/ 6893566 h 6928122"/>
              <a:gd name="connsiteX25" fmla="*/ 5771680 w 11081140"/>
              <a:gd name="connsiteY25" fmla="*/ 6058971 h 6928122"/>
              <a:gd name="connsiteX26" fmla="*/ 4985140 w 11081140"/>
              <a:gd name="connsiteY26" fmla="*/ 4923427 h 6928122"/>
              <a:gd name="connsiteX27" fmla="*/ 3551474 w 11081140"/>
              <a:gd name="connsiteY27" fmla="*/ 5615065 h 6928122"/>
              <a:gd name="connsiteX28" fmla="*/ 2359313 w 11081140"/>
              <a:gd name="connsiteY28" fmla="*/ 6468013 h 6928122"/>
              <a:gd name="connsiteX29" fmla="*/ 1375165 w 11081140"/>
              <a:gd name="connsiteY29" fmla="*/ 6904627 h 6928122"/>
              <a:gd name="connsiteX30" fmla="*/ 1848650 w 11081140"/>
              <a:gd name="connsiteY30" fmla="*/ 5994221 h 6928122"/>
              <a:gd name="connsiteX31" fmla="*/ 3213490 w 11081140"/>
              <a:gd name="connsiteY31" fmla="*/ 4904377 h 6928122"/>
              <a:gd name="connsiteX32" fmla="*/ 2384815 w 11081140"/>
              <a:gd name="connsiteY32" fmla="*/ 4390027 h 6928122"/>
              <a:gd name="connsiteX33" fmla="*/ 565847 w 11081140"/>
              <a:gd name="connsiteY33" fmla="*/ 4998398 h 6928122"/>
              <a:gd name="connsiteX34" fmla="*/ 41665 w 11081140"/>
              <a:gd name="connsiteY34" fmla="*/ 4228102 h 6928122"/>
              <a:gd name="connsiteX35" fmla="*/ 1479940 w 11081140"/>
              <a:gd name="connsiteY35" fmla="*/ 3999502 h 6928122"/>
              <a:gd name="connsiteX36" fmla="*/ 2442497 w 11081140"/>
              <a:gd name="connsiteY36" fmla="*/ 3864493 h 6928122"/>
              <a:gd name="connsiteX37" fmla="*/ 2164247 w 11081140"/>
              <a:gd name="connsiteY37" fmla="*/ 2971459 h 6928122"/>
              <a:gd name="connsiteX38" fmla="*/ 1679105 w 11081140"/>
              <a:gd name="connsiteY38" fmla="*/ 2636138 h 6928122"/>
              <a:gd name="connsiteX39" fmla="*/ 2627754 w 11081140"/>
              <a:gd name="connsiteY39" fmla="*/ 2691402 h 6928122"/>
              <a:gd name="connsiteX0" fmla="*/ 2627754 w 11081140"/>
              <a:gd name="connsiteY0" fmla="*/ 2691402 h 6928122"/>
              <a:gd name="connsiteX1" fmla="*/ 3566960 w 11081140"/>
              <a:gd name="connsiteY1" fmla="*/ 2424846 h 6928122"/>
              <a:gd name="connsiteX2" fmla="*/ 3609894 w 11081140"/>
              <a:gd name="connsiteY2" fmla="*/ 1960762 h 6928122"/>
              <a:gd name="connsiteX3" fmla="*/ 2852502 w 11081140"/>
              <a:gd name="connsiteY3" fmla="*/ 1541254 h 6928122"/>
              <a:gd name="connsiteX4" fmla="*/ 2782775 w 11081140"/>
              <a:gd name="connsiteY4" fmla="*/ 1004923 h 6928122"/>
              <a:gd name="connsiteX5" fmla="*/ 3689535 w 11081140"/>
              <a:gd name="connsiteY5" fmla="*/ 1357677 h 6928122"/>
              <a:gd name="connsiteX6" fmla="*/ 4072645 w 11081140"/>
              <a:gd name="connsiteY6" fmla="*/ 1857401 h 6928122"/>
              <a:gd name="connsiteX7" fmla="*/ 5100075 w 11081140"/>
              <a:gd name="connsiteY7" fmla="*/ 2267857 h 6928122"/>
              <a:gd name="connsiteX8" fmla="*/ 5749045 w 11081140"/>
              <a:gd name="connsiteY8" fmla="*/ 1594122 h 6928122"/>
              <a:gd name="connsiteX9" fmla="*/ 5661415 w 11081140"/>
              <a:gd name="connsiteY9" fmla="*/ 92347 h 6928122"/>
              <a:gd name="connsiteX10" fmla="*/ 6807733 w 11081140"/>
              <a:gd name="connsiteY10" fmla="*/ 345732 h 6928122"/>
              <a:gd name="connsiteX11" fmla="*/ 6280540 w 11081140"/>
              <a:gd name="connsiteY11" fmla="*/ 1846852 h 6928122"/>
              <a:gd name="connsiteX12" fmla="*/ 7269235 w 11081140"/>
              <a:gd name="connsiteY12" fmla="*/ 2514872 h 6928122"/>
              <a:gd name="connsiteX13" fmla="*/ 8568957 w 11081140"/>
              <a:gd name="connsiteY13" fmla="*/ 2224555 h 6928122"/>
              <a:gd name="connsiteX14" fmla="*/ 10174606 w 11081140"/>
              <a:gd name="connsiteY14" fmla="*/ 1875427 h 6928122"/>
              <a:gd name="connsiteX15" fmla="*/ 9356173 w 11081140"/>
              <a:gd name="connsiteY15" fmla="*/ 2636710 h 6928122"/>
              <a:gd name="connsiteX16" fmla="*/ 8033140 w 11081140"/>
              <a:gd name="connsiteY16" fmla="*/ 3761377 h 6928122"/>
              <a:gd name="connsiteX17" fmla="*/ 10324220 w 11081140"/>
              <a:gd name="connsiteY17" fmla="*/ 4450987 h 6928122"/>
              <a:gd name="connsiteX18" fmla="*/ 11081140 w 11081140"/>
              <a:gd name="connsiteY18" fmla="*/ 4833257 h 6928122"/>
              <a:gd name="connsiteX19" fmla="*/ 10726523 w 11081140"/>
              <a:gd name="connsiteY19" fmla="*/ 5252767 h 6928122"/>
              <a:gd name="connsiteX20" fmla="*/ 8874515 w 11081140"/>
              <a:gd name="connsiteY20" fmla="*/ 4696445 h 6928122"/>
              <a:gd name="connsiteX21" fmla="*/ 7480690 w 11081140"/>
              <a:gd name="connsiteY21" fmla="*/ 4666252 h 6928122"/>
              <a:gd name="connsiteX22" fmla="*/ 6567826 w 11081140"/>
              <a:gd name="connsiteY22" fmla="*/ 5049402 h 6928122"/>
              <a:gd name="connsiteX23" fmla="*/ 6769080 w 11081140"/>
              <a:gd name="connsiteY23" fmla="*/ 6334049 h 6928122"/>
              <a:gd name="connsiteX24" fmla="*/ 6566290 w 11081140"/>
              <a:gd name="connsiteY24" fmla="*/ 6893566 h 6928122"/>
              <a:gd name="connsiteX25" fmla="*/ 5771680 w 11081140"/>
              <a:gd name="connsiteY25" fmla="*/ 6058971 h 6928122"/>
              <a:gd name="connsiteX26" fmla="*/ 4985140 w 11081140"/>
              <a:gd name="connsiteY26" fmla="*/ 4923427 h 6928122"/>
              <a:gd name="connsiteX27" fmla="*/ 3551474 w 11081140"/>
              <a:gd name="connsiteY27" fmla="*/ 5615065 h 6928122"/>
              <a:gd name="connsiteX28" fmla="*/ 2359313 w 11081140"/>
              <a:gd name="connsiteY28" fmla="*/ 6468013 h 6928122"/>
              <a:gd name="connsiteX29" fmla="*/ 1375165 w 11081140"/>
              <a:gd name="connsiteY29" fmla="*/ 6904627 h 6928122"/>
              <a:gd name="connsiteX30" fmla="*/ 1848650 w 11081140"/>
              <a:gd name="connsiteY30" fmla="*/ 5994221 h 6928122"/>
              <a:gd name="connsiteX31" fmla="*/ 3213490 w 11081140"/>
              <a:gd name="connsiteY31" fmla="*/ 4904377 h 6928122"/>
              <a:gd name="connsiteX32" fmla="*/ 2384815 w 11081140"/>
              <a:gd name="connsiteY32" fmla="*/ 4390027 h 6928122"/>
              <a:gd name="connsiteX33" fmla="*/ 565847 w 11081140"/>
              <a:gd name="connsiteY33" fmla="*/ 4998398 h 6928122"/>
              <a:gd name="connsiteX34" fmla="*/ 41665 w 11081140"/>
              <a:gd name="connsiteY34" fmla="*/ 4228102 h 6928122"/>
              <a:gd name="connsiteX35" fmla="*/ 1479940 w 11081140"/>
              <a:gd name="connsiteY35" fmla="*/ 3999502 h 6928122"/>
              <a:gd name="connsiteX36" fmla="*/ 2442497 w 11081140"/>
              <a:gd name="connsiteY36" fmla="*/ 3864493 h 6928122"/>
              <a:gd name="connsiteX37" fmla="*/ 2164247 w 11081140"/>
              <a:gd name="connsiteY37" fmla="*/ 2971459 h 6928122"/>
              <a:gd name="connsiteX38" fmla="*/ 1679105 w 11081140"/>
              <a:gd name="connsiteY38" fmla="*/ 2636138 h 6928122"/>
              <a:gd name="connsiteX39" fmla="*/ 2627754 w 11081140"/>
              <a:gd name="connsiteY39" fmla="*/ 2691402 h 6928122"/>
              <a:gd name="connsiteX0" fmla="*/ 2627754 w 11081140"/>
              <a:gd name="connsiteY0" fmla="*/ 2691402 h 6928122"/>
              <a:gd name="connsiteX1" fmla="*/ 3566960 w 11081140"/>
              <a:gd name="connsiteY1" fmla="*/ 2424846 h 6928122"/>
              <a:gd name="connsiteX2" fmla="*/ 3609894 w 11081140"/>
              <a:gd name="connsiteY2" fmla="*/ 1960762 h 6928122"/>
              <a:gd name="connsiteX3" fmla="*/ 2852502 w 11081140"/>
              <a:gd name="connsiteY3" fmla="*/ 1541254 h 6928122"/>
              <a:gd name="connsiteX4" fmla="*/ 2782775 w 11081140"/>
              <a:gd name="connsiteY4" fmla="*/ 1004923 h 6928122"/>
              <a:gd name="connsiteX5" fmla="*/ 3689535 w 11081140"/>
              <a:gd name="connsiteY5" fmla="*/ 1357677 h 6928122"/>
              <a:gd name="connsiteX6" fmla="*/ 4072645 w 11081140"/>
              <a:gd name="connsiteY6" fmla="*/ 1857401 h 6928122"/>
              <a:gd name="connsiteX7" fmla="*/ 5100075 w 11081140"/>
              <a:gd name="connsiteY7" fmla="*/ 2267857 h 6928122"/>
              <a:gd name="connsiteX8" fmla="*/ 5749045 w 11081140"/>
              <a:gd name="connsiteY8" fmla="*/ 1594122 h 6928122"/>
              <a:gd name="connsiteX9" fmla="*/ 5661415 w 11081140"/>
              <a:gd name="connsiteY9" fmla="*/ 92347 h 6928122"/>
              <a:gd name="connsiteX10" fmla="*/ 6807733 w 11081140"/>
              <a:gd name="connsiteY10" fmla="*/ 345732 h 6928122"/>
              <a:gd name="connsiteX11" fmla="*/ 6280540 w 11081140"/>
              <a:gd name="connsiteY11" fmla="*/ 1846852 h 6928122"/>
              <a:gd name="connsiteX12" fmla="*/ 7269235 w 11081140"/>
              <a:gd name="connsiteY12" fmla="*/ 2514872 h 6928122"/>
              <a:gd name="connsiteX13" fmla="*/ 8568957 w 11081140"/>
              <a:gd name="connsiteY13" fmla="*/ 2224555 h 6928122"/>
              <a:gd name="connsiteX14" fmla="*/ 10174606 w 11081140"/>
              <a:gd name="connsiteY14" fmla="*/ 1875427 h 6928122"/>
              <a:gd name="connsiteX15" fmla="*/ 9356173 w 11081140"/>
              <a:gd name="connsiteY15" fmla="*/ 2636710 h 6928122"/>
              <a:gd name="connsiteX16" fmla="*/ 8033140 w 11081140"/>
              <a:gd name="connsiteY16" fmla="*/ 3761377 h 6928122"/>
              <a:gd name="connsiteX17" fmla="*/ 10324220 w 11081140"/>
              <a:gd name="connsiteY17" fmla="*/ 4450987 h 6928122"/>
              <a:gd name="connsiteX18" fmla="*/ 11081140 w 11081140"/>
              <a:gd name="connsiteY18" fmla="*/ 4833257 h 6928122"/>
              <a:gd name="connsiteX19" fmla="*/ 10726523 w 11081140"/>
              <a:gd name="connsiteY19" fmla="*/ 5252767 h 6928122"/>
              <a:gd name="connsiteX20" fmla="*/ 8874515 w 11081140"/>
              <a:gd name="connsiteY20" fmla="*/ 4696445 h 6928122"/>
              <a:gd name="connsiteX21" fmla="*/ 7480690 w 11081140"/>
              <a:gd name="connsiteY21" fmla="*/ 4666252 h 6928122"/>
              <a:gd name="connsiteX22" fmla="*/ 6740546 w 11081140"/>
              <a:gd name="connsiteY22" fmla="*/ 4998602 h 6928122"/>
              <a:gd name="connsiteX23" fmla="*/ 6769080 w 11081140"/>
              <a:gd name="connsiteY23" fmla="*/ 6334049 h 6928122"/>
              <a:gd name="connsiteX24" fmla="*/ 6566290 w 11081140"/>
              <a:gd name="connsiteY24" fmla="*/ 6893566 h 6928122"/>
              <a:gd name="connsiteX25" fmla="*/ 5771680 w 11081140"/>
              <a:gd name="connsiteY25" fmla="*/ 6058971 h 6928122"/>
              <a:gd name="connsiteX26" fmla="*/ 4985140 w 11081140"/>
              <a:gd name="connsiteY26" fmla="*/ 4923427 h 6928122"/>
              <a:gd name="connsiteX27" fmla="*/ 3551474 w 11081140"/>
              <a:gd name="connsiteY27" fmla="*/ 5615065 h 6928122"/>
              <a:gd name="connsiteX28" fmla="*/ 2359313 w 11081140"/>
              <a:gd name="connsiteY28" fmla="*/ 6468013 h 6928122"/>
              <a:gd name="connsiteX29" fmla="*/ 1375165 w 11081140"/>
              <a:gd name="connsiteY29" fmla="*/ 6904627 h 6928122"/>
              <a:gd name="connsiteX30" fmla="*/ 1848650 w 11081140"/>
              <a:gd name="connsiteY30" fmla="*/ 5994221 h 6928122"/>
              <a:gd name="connsiteX31" fmla="*/ 3213490 w 11081140"/>
              <a:gd name="connsiteY31" fmla="*/ 4904377 h 6928122"/>
              <a:gd name="connsiteX32" fmla="*/ 2384815 w 11081140"/>
              <a:gd name="connsiteY32" fmla="*/ 4390027 h 6928122"/>
              <a:gd name="connsiteX33" fmla="*/ 565847 w 11081140"/>
              <a:gd name="connsiteY33" fmla="*/ 4998398 h 6928122"/>
              <a:gd name="connsiteX34" fmla="*/ 41665 w 11081140"/>
              <a:gd name="connsiteY34" fmla="*/ 4228102 h 6928122"/>
              <a:gd name="connsiteX35" fmla="*/ 1479940 w 11081140"/>
              <a:gd name="connsiteY35" fmla="*/ 3999502 h 6928122"/>
              <a:gd name="connsiteX36" fmla="*/ 2442497 w 11081140"/>
              <a:gd name="connsiteY36" fmla="*/ 3864493 h 6928122"/>
              <a:gd name="connsiteX37" fmla="*/ 2164247 w 11081140"/>
              <a:gd name="connsiteY37" fmla="*/ 2971459 h 6928122"/>
              <a:gd name="connsiteX38" fmla="*/ 1679105 w 11081140"/>
              <a:gd name="connsiteY38" fmla="*/ 2636138 h 6928122"/>
              <a:gd name="connsiteX39" fmla="*/ 2627754 w 11081140"/>
              <a:gd name="connsiteY39" fmla="*/ 2691402 h 6928122"/>
              <a:gd name="connsiteX0" fmla="*/ 2627754 w 11081140"/>
              <a:gd name="connsiteY0" fmla="*/ 2691402 h 6928122"/>
              <a:gd name="connsiteX1" fmla="*/ 3566960 w 11081140"/>
              <a:gd name="connsiteY1" fmla="*/ 2424846 h 6928122"/>
              <a:gd name="connsiteX2" fmla="*/ 3609894 w 11081140"/>
              <a:gd name="connsiteY2" fmla="*/ 1960762 h 6928122"/>
              <a:gd name="connsiteX3" fmla="*/ 2852502 w 11081140"/>
              <a:gd name="connsiteY3" fmla="*/ 1541254 h 6928122"/>
              <a:gd name="connsiteX4" fmla="*/ 2782775 w 11081140"/>
              <a:gd name="connsiteY4" fmla="*/ 1004923 h 6928122"/>
              <a:gd name="connsiteX5" fmla="*/ 3689535 w 11081140"/>
              <a:gd name="connsiteY5" fmla="*/ 1357677 h 6928122"/>
              <a:gd name="connsiteX6" fmla="*/ 4072645 w 11081140"/>
              <a:gd name="connsiteY6" fmla="*/ 1857401 h 6928122"/>
              <a:gd name="connsiteX7" fmla="*/ 5100075 w 11081140"/>
              <a:gd name="connsiteY7" fmla="*/ 2267857 h 6928122"/>
              <a:gd name="connsiteX8" fmla="*/ 5749045 w 11081140"/>
              <a:gd name="connsiteY8" fmla="*/ 1594122 h 6928122"/>
              <a:gd name="connsiteX9" fmla="*/ 5661415 w 11081140"/>
              <a:gd name="connsiteY9" fmla="*/ 92347 h 6928122"/>
              <a:gd name="connsiteX10" fmla="*/ 6807733 w 11081140"/>
              <a:gd name="connsiteY10" fmla="*/ 345732 h 6928122"/>
              <a:gd name="connsiteX11" fmla="*/ 6280540 w 11081140"/>
              <a:gd name="connsiteY11" fmla="*/ 1846852 h 6928122"/>
              <a:gd name="connsiteX12" fmla="*/ 7269235 w 11081140"/>
              <a:gd name="connsiteY12" fmla="*/ 2514872 h 6928122"/>
              <a:gd name="connsiteX13" fmla="*/ 8568957 w 11081140"/>
              <a:gd name="connsiteY13" fmla="*/ 2224555 h 6928122"/>
              <a:gd name="connsiteX14" fmla="*/ 10174606 w 11081140"/>
              <a:gd name="connsiteY14" fmla="*/ 1875427 h 6928122"/>
              <a:gd name="connsiteX15" fmla="*/ 9356173 w 11081140"/>
              <a:gd name="connsiteY15" fmla="*/ 2636710 h 6928122"/>
              <a:gd name="connsiteX16" fmla="*/ 8033140 w 11081140"/>
              <a:gd name="connsiteY16" fmla="*/ 3761377 h 6928122"/>
              <a:gd name="connsiteX17" fmla="*/ 10324220 w 11081140"/>
              <a:gd name="connsiteY17" fmla="*/ 4450987 h 6928122"/>
              <a:gd name="connsiteX18" fmla="*/ 11081140 w 11081140"/>
              <a:gd name="connsiteY18" fmla="*/ 4833257 h 6928122"/>
              <a:gd name="connsiteX19" fmla="*/ 10726523 w 11081140"/>
              <a:gd name="connsiteY19" fmla="*/ 5252767 h 6928122"/>
              <a:gd name="connsiteX20" fmla="*/ 8874515 w 11081140"/>
              <a:gd name="connsiteY20" fmla="*/ 4696445 h 6928122"/>
              <a:gd name="connsiteX21" fmla="*/ 7480690 w 11081140"/>
              <a:gd name="connsiteY21" fmla="*/ 4666252 h 6928122"/>
              <a:gd name="connsiteX22" fmla="*/ 6740546 w 11081140"/>
              <a:gd name="connsiteY22" fmla="*/ 4998602 h 6928122"/>
              <a:gd name="connsiteX23" fmla="*/ 7216120 w 11081140"/>
              <a:gd name="connsiteY23" fmla="*/ 6283249 h 6928122"/>
              <a:gd name="connsiteX24" fmla="*/ 6566290 w 11081140"/>
              <a:gd name="connsiteY24" fmla="*/ 6893566 h 6928122"/>
              <a:gd name="connsiteX25" fmla="*/ 5771680 w 11081140"/>
              <a:gd name="connsiteY25" fmla="*/ 6058971 h 6928122"/>
              <a:gd name="connsiteX26" fmla="*/ 4985140 w 11081140"/>
              <a:gd name="connsiteY26" fmla="*/ 4923427 h 6928122"/>
              <a:gd name="connsiteX27" fmla="*/ 3551474 w 11081140"/>
              <a:gd name="connsiteY27" fmla="*/ 5615065 h 6928122"/>
              <a:gd name="connsiteX28" fmla="*/ 2359313 w 11081140"/>
              <a:gd name="connsiteY28" fmla="*/ 6468013 h 6928122"/>
              <a:gd name="connsiteX29" fmla="*/ 1375165 w 11081140"/>
              <a:gd name="connsiteY29" fmla="*/ 6904627 h 6928122"/>
              <a:gd name="connsiteX30" fmla="*/ 1848650 w 11081140"/>
              <a:gd name="connsiteY30" fmla="*/ 5994221 h 6928122"/>
              <a:gd name="connsiteX31" fmla="*/ 3213490 w 11081140"/>
              <a:gd name="connsiteY31" fmla="*/ 4904377 h 6928122"/>
              <a:gd name="connsiteX32" fmla="*/ 2384815 w 11081140"/>
              <a:gd name="connsiteY32" fmla="*/ 4390027 h 6928122"/>
              <a:gd name="connsiteX33" fmla="*/ 565847 w 11081140"/>
              <a:gd name="connsiteY33" fmla="*/ 4998398 h 6928122"/>
              <a:gd name="connsiteX34" fmla="*/ 41665 w 11081140"/>
              <a:gd name="connsiteY34" fmla="*/ 4228102 h 6928122"/>
              <a:gd name="connsiteX35" fmla="*/ 1479940 w 11081140"/>
              <a:gd name="connsiteY35" fmla="*/ 3999502 h 6928122"/>
              <a:gd name="connsiteX36" fmla="*/ 2442497 w 11081140"/>
              <a:gd name="connsiteY36" fmla="*/ 3864493 h 6928122"/>
              <a:gd name="connsiteX37" fmla="*/ 2164247 w 11081140"/>
              <a:gd name="connsiteY37" fmla="*/ 2971459 h 6928122"/>
              <a:gd name="connsiteX38" fmla="*/ 1679105 w 11081140"/>
              <a:gd name="connsiteY38" fmla="*/ 2636138 h 6928122"/>
              <a:gd name="connsiteX39" fmla="*/ 2627754 w 11081140"/>
              <a:gd name="connsiteY39" fmla="*/ 2691402 h 6928122"/>
              <a:gd name="connsiteX0" fmla="*/ 2627754 w 11081140"/>
              <a:gd name="connsiteY0" fmla="*/ 2691402 h 6928122"/>
              <a:gd name="connsiteX1" fmla="*/ 3566960 w 11081140"/>
              <a:gd name="connsiteY1" fmla="*/ 2424846 h 6928122"/>
              <a:gd name="connsiteX2" fmla="*/ 3609894 w 11081140"/>
              <a:gd name="connsiteY2" fmla="*/ 1960762 h 6928122"/>
              <a:gd name="connsiteX3" fmla="*/ 2852502 w 11081140"/>
              <a:gd name="connsiteY3" fmla="*/ 1541254 h 6928122"/>
              <a:gd name="connsiteX4" fmla="*/ 2782775 w 11081140"/>
              <a:gd name="connsiteY4" fmla="*/ 1004923 h 6928122"/>
              <a:gd name="connsiteX5" fmla="*/ 3689535 w 11081140"/>
              <a:gd name="connsiteY5" fmla="*/ 1357677 h 6928122"/>
              <a:gd name="connsiteX6" fmla="*/ 4072645 w 11081140"/>
              <a:gd name="connsiteY6" fmla="*/ 1857401 h 6928122"/>
              <a:gd name="connsiteX7" fmla="*/ 5100075 w 11081140"/>
              <a:gd name="connsiteY7" fmla="*/ 2267857 h 6928122"/>
              <a:gd name="connsiteX8" fmla="*/ 5749045 w 11081140"/>
              <a:gd name="connsiteY8" fmla="*/ 1594122 h 6928122"/>
              <a:gd name="connsiteX9" fmla="*/ 5661415 w 11081140"/>
              <a:gd name="connsiteY9" fmla="*/ 92347 h 6928122"/>
              <a:gd name="connsiteX10" fmla="*/ 6807733 w 11081140"/>
              <a:gd name="connsiteY10" fmla="*/ 345732 h 6928122"/>
              <a:gd name="connsiteX11" fmla="*/ 6280540 w 11081140"/>
              <a:gd name="connsiteY11" fmla="*/ 1846852 h 6928122"/>
              <a:gd name="connsiteX12" fmla="*/ 7269235 w 11081140"/>
              <a:gd name="connsiteY12" fmla="*/ 2514872 h 6928122"/>
              <a:gd name="connsiteX13" fmla="*/ 8568957 w 11081140"/>
              <a:gd name="connsiteY13" fmla="*/ 2224555 h 6928122"/>
              <a:gd name="connsiteX14" fmla="*/ 10174606 w 11081140"/>
              <a:gd name="connsiteY14" fmla="*/ 1875427 h 6928122"/>
              <a:gd name="connsiteX15" fmla="*/ 9356173 w 11081140"/>
              <a:gd name="connsiteY15" fmla="*/ 2636710 h 6928122"/>
              <a:gd name="connsiteX16" fmla="*/ 8033140 w 11081140"/>
              <a:gd name="connsiteY16" fmla="*/ 3761377 h 6928122"/>
              <a:gd name="connsiteX17" fmla="*/ 10324220 w 11081140"/>
              <a:gd name="connsiteY17" fmla="*/ 4450987 h 6928122"/>
              <a:gd name="connsiteX18" fmla="*/ 11081140 w 11081140"/>
              <a:gd name="connsiteY18" fmla="*/ 4833257 h 6928122"/>
              <a:gd name="connsiteX19" fmla="*/ 10726523 w 11081140"/>
              <a:gd name="connsiteY19" fmla="*/ 5252767 h 6928122"/>
              <a:gd name="connsiteX20" fmla="*/ 8874515 w 11081140"/>
              <a:gd name="connsiteY20" fmla="*/ 4696445 h 6928122"/>
              <a:gd name="connsiteX21" fmla="*/ 7480690 w 11081140"/>
              <a:gd name="connsiteY21" fmla="*/ 4666252 h 6928122"/>
              <a:gd name="connsiteX22" fmla="*/ 6740546 w 11081140"/>
              <a:gd name="connsiteY22" fmla="*/ 4998602 h 6928122"/>
              <a:gd name="connsiteX23" fmla="*/ 7216120 w 11081140"/>
              <a:gd name="connsiteY23" fmla="*/ 6283249 h 6928122"/>
              <a:gd name="connsiteX24" fmla="*/ 6566290 w 11081140"/>
              <a:gd name="connsiteY24" fmla="*/ 6893566 h 6928122"/>
              <a:gd name="connsiteX25" fmla="*/ 5771680 w 11081140"/>
              <a:gd name="connsiteY25" fmla="*/ 6058971 h 6928122"/>
              <a:gd name="connsiteX26" fmla="*/ 4985140 w 11081140"/>
              <a:gd name="connsiteY26" fmla="*/ 4923427 h 6928122"/>
              <a:gd name="connsiteX27" fmla="*/ 3551474 w 11081140"/>
              <a:gd name="connsiteY27" fmla="*/ 5615065 h 6928122"/>
              <a:gd name="connsiteX28" fmla="*/ 2359313 w 11081140"/>
              <a:gd name="connsiteY28" fmla="*/ 6468013 h 6928122"/>
              <a:gd name="connsiteX29" fmla="*/ 1375165 w 11081140"/>
              <a:gd name="connsiteY29" fmla="*/ 6904627 h 6928122"/>
              <a:gd name="connsiteX30" fmla="*/ 1848650 w 11081140"/>
              <a:gd name="connsiteY30" fmla="*/ 5994221 h 6928122"/>
              <a:gd name="connsiteX31" fmla="*/ 3213490 w 11081140"/>
              <a:gd name="connsiteY31" fmla="*/ 4904377 h 6928122"/>
              <a:gd name="connsiteX32" fmla="*/ 2384815 w 11081140"/>
              <a:gd name="connsiteY32" fmla="*/ 4390027 h 6928122"/>
              <a:gd name="connsiteX33" fmla="*/ 565847 w 11081140"/>
              <a:gd name="connsiteY33" fmla="*/ 4998398 h 6928122"/>
              <a:gd name="connsiteX34" fmla="*/ 41665 w 11081140"/>
              <a:gd name="connsiteY34" fmla="*/ 4228102 h 6928122"/>
              <a:gd name="connsiteX35" fmla="*/ 1479940 w 11081140"/>
              <a:gd name="connsiteY35" fmla="*/ 3999502 h 6928122"/>
              <a:gd name="connsiteX36" fmla="*/ 2442497 w 11081140"/>
              <a:gd name="connsiteY36" fmla="*/ 3864493 h 6928122"/>
              <a:gd name="connsiteX37" fmla="*/ 2164247 w 11081140"/>
              <a:gd name="connsiteY37" fmla="*/ 2971459 h 6928122"/>
              <a:gd name="connsiteX38" fmla="*/ 1679105 w 11081140"/>
              <a:gd name="connsiteY38" fmla="*/ 2636138 h 6928122"/>
              <a:gd name="connsiteX39" fmla="*/ 2627754 w 11081140"/>
              <a:gd name="connsiteY39" fmla="*/ 2691402 h 6928122"/>
              <a:gd name="connsiteX0" fmla="*/ 2627754 w 11081140"/>
              <a:gd name="connsiteY0" fmla="*/ 2691402 h 6928122"/>
              <a:gd name="connsiteX1" fmla="*/ 3566960 w 11081140"/>
              <a:gd name="connsiteY1" fmla="*/ 2424846 h 6928122"/>
              <a:gd name="connsiteX2" fmla="*/ 3609894 w 11081140"/>
              <a:gd name="connsiteY2" fmla="*/ 1960762 h 6928122"/>
              <a:gd name="connsiteX3" fmla="*/ 2852502 w 11081140"/>
              <a:gd name="connsiteY3" fmla="*/ 1541254 h 6928122"/>
              <a:gd name="connsiteX4" fmla="*/ 2782775 w 11081140"/>
              <a:gd name="connsiteY4" fmla="*/ 1004923 h 6928122"/>
              <a:gd name="connsiteX5" fmla="*/ 3689535 w 11081140"/>
              <a:gd name="connsiteY5" fmla="*/ 1357677 h 6928122"/>
              <a:gd name="connsiteX6" fmla="*/ 4072645 w 11081140"/>
              <a:gd name="connsiteY6" fmla="*/ 1857401 h 6928122"/>
              <a:gd name="connsiteX7" fmla="*/ 5100075 w 11081140"/>
              <a:gd name="connsiteY7" fmla="*/ 2267857 h 6928122"/>
              <a:gd name="connsiteX8" fmla="*/ 5749045 w 11081140"/>
              <a:gd name="connsiteY8" fmla="*/ 1594122 h 6928122"/>
              <a:gd name="connsiteX9" fmla="*/ 5661415 w 11081140"/>
              <a:gd name="connsiteY9" fmla="*/ 92347 h 6928122"/>
              <a:gd name="connsiteX10" fmla="*/ 6807733 w 11081140"/>
              <a:gd name="connsiteY10" fmla="*/ 345732 h 6928122"/>
              <a:gd name="connsiteX11" fmla="*/ 6280540 w 11081140"/>
              <a:gd name="connsiteY11" fmla="*/ 1846852 h 6928122"/>
              <a:gd name="connsiteX12" fmla="*/ 7269235 w 11081140"/>
              <a:gd name="connsiteY12" fmla="*/ 2514872 h 6928122"/>
              <a:gd name="connsiteX13" fmla="*/ 8568957 w 11081140"/>
              <a:gd name="connsiteY13" fmla="*/ 2224555 h 6928122"/>
              <a:gd name="connsiteX14" fmla="*/ 10174606 w 11081140"/>
              <a:gd name="connsiteY14" fmla="*/ 1875427 h 6928122"/>
              <a:gd name="connsiteX15" fmla="*/ 9356173 w 11081140"/>
              <a:gd name="connsiteY15" fmla="*/ 2636710 h 6928122"/>
              <a:gd name="connsiteX16" fmla="*/ 8033140 w 11081140"/>
              <a:gd name="connsiteY16" fmla="*/ 3761377 h 6928122"/>
              <a:gd name="connsiteX17" fmla="*/ 10324220 w 11081140"/>
              <a:gd name="connsiteY17" fmla="*/ 4450987 h 6928122"/>
              <a:gd name="connsiteX18" fmla="*/ 11081140 w 11081140"/>
              <a:gd name="connsiteY18" fmla="*/ 4833257 h 6928122"/>
              <a:gd name="connsiteX19" fmla="*/ 10726523 w 11081140"/>
              <a:gd name="connsiteY19" fmla="*/ 5252767 h 6928122"/>
              <a:gd name="connsiteX20" fmla="*/ 8874515 w 11081140"/>
              <a:gd name="connsiteY20" fmla="*/ 4696445 h 6928122"/>
              <a:gd name="connsiteX21" fmla="*/ 7480690 w 11081140"/>
              <a:gd name="connsiteY21" fmla="*/ 4666252 h 6928122"/>
              <a:gd name="connsiteX22" fmla="*/ 6740546 w 11081140"/>
              <a:gd name="connsiteY22" fmla="*/ 4998602 h 6928122"/>
              <a:gd name="connsiteX23" fmla="*/ 7216120 w 11081140"/>
              <a:gd name="connsiteY23" fmla="*/ 6283249 h 6928122"/>
              <a:gd name="connsiteX24" fmla="*/ 6688210 w 11081140"/>
              <a:gd name="connsiteY24" fmla="*/ 6609086 h 6928122"/>
              <a:gd name="connsiteX25" fmla="*/ 5771680 w 11081140"/>
              <a:gd name="connsiteY25" fmla="*/ 6058971 h 6928122"/>
              <a:gd name="connsiteX26" fmla="*/ 4985140 w 11081140"/>
              <a:gd name="connsiteY26" fmla="*/ 4923427 h 6928122"/>
              <a:gd name="connsiteX27" fmla="*/ 3551474 w 11081140"/>
              <a:gd name="connsiteY27" fmla="*/ 5615065 h 6928122"/>
              <a:gd name="connsiteX28" fmla="*/ 2359313 w 11081140"/>
              <a:gd name="connsiteY28" fmla="*/ 6468013 h 6928122"/>
              <a:gd name="connsiteX29" fmla="*/ 1375165 w 11081140"/>
              <a:gd name="connsiteY29" fmla="*/ 6904627 h 6928122"/>
              <a:gd name="connsiteX30" fmla="*/ 1848650 w 11081140"/>
              <a:gd name="connsiteY30" fmla="*/ 5994221 h 6928122"/>
              <a:gd name="connsiteX31" fmla="*/ 3213490 w 11081140"/>
              <a:gd name="connsiteY31" fmla="*/ 4904377 h 6928122"/>
              <a:gd name="connsiteX32" fmla="*/ 2384815 w 11081140"/>
              <a:gd name="connsiteY32" fmla="*/ 4390027 h 6928122"/>
              <a:gd name="connsiteX33" fmla="*/ 565847 w 11081140"/>
              <a:gd name="connsiteY33" fmla="*/ 4998398 h 6928122"/>
              <a:gd name="connsiteX34" fmla="*/ 41665 w 11081140"/>
              <a:gd name="connsiteY34" fmla="*/ 4228102 h 6928122"/>
              <a:gd name="connsiteX35" fmla="*/ 1479940 w 11081140"/>
              <a:gd name="connsiteY35" fmla="*/ 3999502 h 6928122"/>
              <a:gd name="connsiteX36" fmla="*/ 2442497 w 11081140"/>
              <a:gd name="connsiteY36" fmla="*/ 3864493 h 6928122"/>
              <a:gd name="connsiteX37" fmla="*/ 2164247 w 11081140"/>
              <a:gd name="connsiteY37" fmla="*/ 2971459 h 6928122"/>
              <a:gd name="connsiteX38" fmla="*/ 1679105 w 11081140"/>
              <a:gd name="connsiteY38" fmla="*/ 2636138 h 6928122"/>
              <a:gd name="connsiteX39" fmla="*/ 2627754 w 11081140"/>
              <a:gd name="connsiteY39" fmla="*/ 2691402 h 6928122"/>
              <a:gd name="connsiteX0" fmla="*/ 2627754 w 11081140"/>
              <a:gd name="connsiteY0" fmla="*/ 2691402 h 6928122"/>
              <a:gd name="connsiteX1" fmla="*/ 3566960 w 11081140"/>
              <a:gd name="connsiteY1" fmla="*/ 2424846 h 6928122"/>
              <a:gd name="connsiteX2" fmla="*/ 3609894 w 11081140"/>
              <a:gd name="connsiteY2" fmla="*/ 1960762 h 6928122"/>
              <a:gd name="connsiteX3" fmla="*/ 2852502 w 11081140"/>
              <a:gd name="connsiteY3" fmla="*/ 1541254 h 6928122"/>
              <a:gd name="connsiteX4" fmla="*/ 2782775 w 11081140"/>
              <a:gd name="connsiteY4" fmla="*/ 1004923 h 6928122"/>
              <a:gd name="connsiteX5" fmla="*/ 3689535 w 11081140"/>
              <a:gd name="connsiteY5" fmla="*/ 1357677 h 6928122"/>
              <a:gd name="connsiteX6" fmla="*/ 4072645 w 11081140"/>
              <a:gd name="connsiteY6" fmla="*/ 1857401 h 6928122"/>
              <a:gd name="connsiteX7" fmla="*/ 5100075 w 11081140"/>
              <a:gd name="connsiteY7" fmla="*/ 2267857 h 6928122"/>
              <a:gd name="connsiteX8" fmla="*/ 5749045 w 11081140"/>
              <a:gd name="connsiteY8" fmla="*/ 1594122 h 6928122"/>
              <a:gd name="connsiteX9" fmla="*/ 5661415 w 11081140"/>
              <a:gd name="connsiteY9" fmla="*/ 92347 h 6928122"/>
              <a:gd name="connsiteX10" fmla="*/ 6807733 w 11081140"/>
              <a:gd name="connsiteY10" fmla="*/ 345732 h 6928122"/>
              <a:gd name="connsiteX11" fmla="*/ 6280540 w 11081140"/>
              <a:gd name="connsiteY11" fmla="*/ 1846852 h 6928122"/>
              <a:gd name="connsiteX12" fmla="*/ 7269235 w 11081140"/>
              <a:gd name="connsiteY12" fmla="*/ 2514872 h 6928122"/>
              <a:gd name="connsiteX13" fmla="*/ 8568957 w 11081140"/>
              <a:gd name="connsiteY13" fmla="*/ 2224555 h 6928122"/>
              <a:gd name="connsiteX14" fmla="*/ 10174606 w 11081140"/>
              <a:gd name="connsiteY14" fmla="*/ 1875427 h 6928122"/>
              <a:gd name="connsiteX15" fmla="*/ 9356173 w 11081140"/>
              <a:gd name="connsiteY15" fmla="*/ 2636710 h 6928122"/>
              <a:gd name="connsiteX16" fmla="*/ 8033140 w 11081140"/>
              <a:gd name="connsiteY16" fmla="*/ 3761377 h 6928122"/>
              <a:gd name="connsiteX17" fmla="*/ 10324220 w 11081140"/>
              <a:gd name="connsiteY17" fmla="*/ 4450987 h 6928122"/>
              <a:gd name="connsiteX18" fmla="*/ 11081140 w 11081140"/>
              <a:gd name="connsiteY18" fmla="*/ 4833257 h 6928122"/>
              <a:gd name="connsiteX19" fmla="*/ 10726523 w 11081140"/>
              <a:gd name="connsiteY19" fmla="*/ 5252767 h 6928122"/>
              <a:gd name="connsiteX20" fmla="*/ 8874515 w 11081140"/>
              <a:gd name="connsiteY20" fmla="*/ 4696445 h 6928122"/>
              <a:gd name="connsiteX21" fmla="*/ 7480690 w 11081140"/>
              <a:gd name="connsiteY21" fmla="*/ 4666252 h 6928122"/>
              <a:gd name="connsiteX22" fmla="*/ 6740546 w 11081140"/>
              <a:gd name="connsiteY22" fmla="*/ 4998602 h 6928122"/>
              <a:gd name="connsiteX23" fmla="*/ 7216120 w 11081140"/>
              <a:gd name="connsiteY23" fmla="*/ 6283249 h 6928122"/>
              <a:gd name="connsiteX24" fmla="*/ 6688210 w 11081140"/>
              <a:gd name="connsiteY24" fmla="*/ 6609086 h 6928122"/>
              <a:gd name="connsiteX25" fmla="*/ 6096800 w 11081140"/>
              <a:gd name="connsiteY25" fmla="*/ 5693211 h 6928122"/>
              <a:gd name="connsiteX26" fmla="*/ 4985140 w 11081140"/>
              <a:gd name="connsiteY26" fmla="*/ 4923427 h 6928122"/>
              <a:gd name="connsiteX27" fmla="*/ 3551474 w 11081140"/>
              <a:gd name="connsiteY27" fmla="*/ 5615065 h 6928122"/>
              <a:gd name="connsiteX28" fmla="*/ 2359313 w 11081140"/>
              <a:gd name="connsiteY28" fmla="*/ 6468013 h 6928122"/>
              <a:gd name="connsiteX29" fmla="*/ 1375165 w 11081140"/>
              <a:gd name="connsiteY29" fmla="*/ 6904627 h 6928122"/>
              <a:gd name="connsiteX30" fmla="*/ 1848650 w 11081140"/>
              <a:gd name="connsiteY30" fmla="*/ 5994221 h 6928122"/>
              <a:gd name="connsiteX31" fmla="*/ 3213490 w 11081140"/>
              <a:gd name="connsiteY31" fmla="*/ 4904377 h 6928122"/>
              <a:gd name="connsiteX32" fmla="*/ 2384815 w 11081140"/>
              <a:gd name="connsiteY32" fmla="*/ 4390027 h 6928122"/>
              <a:gd name="connsiteX33" fmla="*/ 565847 w 11081140"/>
              <a:gd name="connsiteY33" fmla="*/ 4998398 h 6928122"/>
              <a:gd name="connsiteX34" fmla="*/ 41665 w 11081140"/>
              <a:gd name="connsiteY34" fmla="*/ 4228102 h 6928122"/>
              <a:gd name="connsiteX35" fmla="*/ 1479940 w 11081140"/>
              <a:gd name="connsiteY35" fmla="*/ 3999502 h 6928122"/>
              <a:gd name="connsiteX36" fmla="*/ 2442497 w 11081140"/>
              <a:gd name="connsiteY36" fmla="*/ 3864493 h 6928122"/>
              <a:gd name="connsiteX37" fmla="*/ 2164247 w 11081140"/>
              <a:gd name="connsiteY37" fmla="*/ 2971459 h 6928122"/>
              <a:gd name="connsiteX38" fmla="*/ 1679105 w 11081140"/>
              <a:gd name="connsiteY38" fmla="*/ 2636138 h 6928122"/>
              <a:gd name="connsiteX39" fmla="*/ 2627754 w 11081140"/>
              <a:gd name="connsiteY39" fmla="*/ 2691402 h 6928122"/>
              <a:gd name="connsiteX0" fmla="*/ 2627754 w 11081140"/>
              <a:gd name="connsiteY0" fmla="*/ 2691402 h 6928122"/>
              <a:gd name="connsiteX1" fmla="*/ 3566960 w 11081140"/>
              <a:gd name="connsiteY1" fmla="*/ 2424846 h 6928122"/>
              <a:gd name="connsiteX2" fmla="*/ 3609894 w 11081140"/>
              <a:gd name="connsiteY2" fmla="*/ 1960762 h 6928122"/>
              <a:gd name="connsiteX3" fmla="*/ 2852502 w 11081140"/>
              <a:gd name="connsiteY3" fmla="*/ 1541254 h 6928122"/>
              <a:gd name="connsiteX4" fmla="*/ 2782775 w 11081140"/>
              <a:gd name="connsiteY4" fmla="*/ 1004923 h 6928122"/>
              <a:gd name="connsiteX5" fmla="*/ 3689535 w 11081140"/>
              <a:gd name="connsiteY5" fmla="*/ 1357677 h 6928122"/>
              <a:gd name="connsiteX6" fmla="*/ 4072645 w 11081140"/>
              <a:gd name="connsiteY6" fmla="*/ 1857401 h 6928122"/>
              <a:gd name="connsiteX7" fmla="*/ 5100075 w 11081140"/>
              <a:gd name="connsiteY7" fmla="*/ 2267857 h 6928122"/>
              <a:gd name="connsiteX8" fmla="*/ 5749045 w 11081140"/>
              <a:gd name="connsiteY8" fmla="*/ 1594122 h 6928122"/>
              <a:gd name="connsiteX9" fmla="*/ 5661415 w 11081140"/>
              <a:gd name="connsiteY9" fmla="*/ 92347 h 6928122"/>
              <a:gd name="connsiteX10" fmla="*/ 6807733 w 11081140"/>
              <a:gd name="connsiteY10" fmla="*/ 345732 h 6928122"/>
              <a:gd name="connsiteX11" fmla="*/ 6280540 w 11081140"/>
              <a:gd name="connsiteY11" fmla="*/ 1846852 h 6928122"/>
              <a:gd name="connsiteX12" fmla="*/ 7269235 w 11081140"/>
              <a:gd name="connsiteY12" fmla="*/ 2514872 h 6928122"/>
              <a:gd name="connsiteX13" fmla="*/ 8568957 w 11081140"/>
              <a:gd name="connsiteY13" fmla="*/ 2224555 h 6928122"/>
              <a:gd name="connsiteX14" fmla="*/ 10174606 w 11081140"/>
              <a:gd name="connsiteY14" fmla="*/ 1875427 h 6928122"/>
              <a:gd name="connsiteX15" fmla="*/ 9356173 w 11081140"/>
              <a:gd name="connsiteY15" fmla="*/ 2636710 h 6928122"/>
              <a:gd name="connsiteX16" fmla="*/ 8033140 w 11081140"/>
              <a:gd name="connsiteY16" fmla="*/ 3761377 h 6928122"/>
              <a:gd name="connsiteX17" fmla="*/ 10324220 w 11081140"/>
              <a:gd name="connsiteY17" fmla="*/ 4450987 h 6928122"/>
              <a:gd name="connsiteX18" fmla="*/ 11081140 w 11081140"/>
              <a:gd name="connsiteY18" fmla="*/ 4833257 h 6928122"/>
              <a:gd name="connsiteX19" fmla="*/ 10726523 w 11081140"/>
              <a:gd name="connsiteY19" fmla="*/ 5252767 h 6928122"/>
              <a:gd name="connsiteX20" fmla="*/ 8874515 w 11081140"/>
              <a:gd name="connsiteY20" fmla="*/ 4696445 h 6928122"/>
              <a:gd name="connsiteX21" fmla="*/ 7480690 w 11081140"/>
              <a:gd name="connsiteY21" fmla="*/ 4666252 h 6928122"/>
              <a:gd name="connsiteX22" fmla="*/ 6740546 w 11081140"/>
              <a:gd name="connsiteY22" fmla="*/ 4998602 h 6928122"/>
              <a:gd name="connsiteX23" fmla="*/ 7216120 w 11081140"/>
              <a:gd name="connsiteY23" fmla="*/ 6283249 h 6928122"/>
              <a:gd name="connsiteX24" fmla="*/ 6688210 w 11081140"/>
              <a:gd name="connsiteY24" fmla="*/ 6609086 h 6928122"/>
              <a:gd name="connsiteX25" fmla="*/ 6096800 w 11081140"/>
              <a:gd name="connsiteY25" fmla="*/ 5693211 h 6928122"/>
              <a:gd name="connsiteX26" fmla="*/ 4985140 w 11081140"/>
              <a:gd name="connsiteY26" fmla="*/ 4923427 h 6928122"/>
              <a:gd name="connsiteX27" fmla="*/ 3551474 w 11081140"/>
              <a:gd name="connsiteY27" fmla="*/ 5615065 h 6928122"/>
              <a:gd name="connsiteX28" fmla="*/ 2359313 w 11081140"/>
              <a:gd name="connsiteY28" fmla="*/ 6468013 h 6928122"/>
              <a:gd name="connsiteX29" fmla="*/ 1375165 w 11081140"/>
              <a:gd name="connsiteY29" fmla="*/ 6904627 h 6928122"/>
              <a:gd name="connsiteX30" fmla="*/ 1848650 w 11081140"/>
              <a:gd name="connsiteY30" fmla="*/ 5994221 h 6928122"/>
              <a:gd name="connsiteX31" fmla="*/ 3213490 w 11081140"/>
              <a:gd name="connsiteY31" fmla="*/ 4904377 h 6928122"/>
              <a:gd name="connsiteX32" fmla="*/ 2384815 w 11081140"/>
              <a:gd name="connsiteY32" fmla="*/ 4390027 h 6928122"/>
              <a:gd name="connsiteX33" fmla="*/ 565847 w 11081140"/>
              <a:gd name="connsiteY33" fmla="*/ 4998398 h 6928122"/>
              <a:gd name="connsiteX34" fmla="*/ 41665 w 11081140"/>
              <a:gd name="connsiteY34" fmla="*/ 4228102 h 6928122"/>
              <a:gd name="connsiteX35" fmla="*/ 1479940 w 11081140"/>
              <a:gd name="connsiteY35" fmla="*/ 3999502 h 6928122"/>
              <a:gd name="connsiteX36" fmla="*/ 2442497 w 11081140"/>
              <a:gd name="connsiteY36" fmla="*/ 3864493 h 6928122"/>
              <a:gd name="connsiteX37" fmla="*/ 2164247 w 11081140"/>
              <a:gd name="connsiteY37" fmla="*/ 2971459 h 6928122"/>
              <a:gd name="connsiteX38" fmla="*/ 1679105 w 11081140"/>
              <a:gd name="connsiteY38" fmla="*/ 2636138 h 6928122"/>
              <a:gd name="connsiteX39" fmla="*/ 2627754 w 11081140"/>
              <a:gd name="connsiteY39" fmla="*/ 2691402 h 6928122"/>
              <a:gd name="connsiteX0" fmla="*/ 2627754 w 11081140"/>
              <a:gd name="connsiteY0" fmla="*/ 2691402 h 6917814"/>
              <a:gd name="connsiteX1" fmla="*/ 3566960 w 11081140"/>
              <a:gd name="connsiteY1" fmla="*/ 2424846 h 6917814"/>
              <a:gd name="connsiteX2" fmla="*/ 3609894 w 11081140"/>
              <a:gd name="connsiteY2" fmla="*/ 1960762 h 6917814"/>
              <a:gd name="connsiteX3" fmla="*/ 2852502 w 11081140"/>
              <a:gd name="connsiteY3" fmla="*/ 1541254 h 6917814"/>
              <a:gd name="connsiteX4" fmla="*/ 2782775 w 11081140"/>
              <a:gd name="connsiteY4" fmla="*/ 1004923 h 6917814"/>
              <a:gd name="connsiteX5" fmla="*/ 3689535 w 11081140"/>
              <a:gd name="connsiteY5" fmla="*/ 1357677 h 6917814"/>
              <a:gd name="connsiteX6" fmla="*/ 4072645 w 11081140"/>
              <a:gd name="connsiteY6" fmla="*/ 1857401 h 6917814"/>
              <a:gd name="connsiteX7" fmla="*/ 5100075 w 11081140"/>
              <a:gd name="connsiteY7" fmla="*/ 2267857 h 6917814"/>
              <a:gd name="connsiteX8" fmla="*/ 5749045 w 11081140"/>
              <a:gd name="connsiteY8" fmla="*/ 1594122 h 6917814"/>
              <a:gd name="connsiteX9" fmla="*/ 5661415 w 11081140"/>
              <a:gd name="connsiteY9" fmla="*/ 92347 h 6917814"/>
              <a:gd name="connsiteX10" fmla="*/ 6807733 w 11081140"/>
              <a:gd name="connsiteY10" fmla="*/ 345732 h 6917814"/>
              <a:gd name="connsiteX11" fmla="*/ 6280540 w 11081140"/>
              <a:gd name="connsiteY11" fmla="*/ 1846852 h 6917814"/>
              <a:gd name="connsiteX12" fmla="*/ 7269235 w 11081140"/>
              <a:gd name="connsiteY12" fmla="*/ 2514872 h 6917814"/>
              <a:gd name="connsiteX13" fmla="*/ 8568957 w 11081140"/>
              <a:gd name="connsiteY13" fmla="*/ 2224555 h 6917814"/>
              <a:gd name="connsiteX14" fmla="*/ 10174606 w 11081140"/>
              <a:gd name="connsiteY14" fmla="*/ 1875427 h 6917814"/>
              <a:gd name="connsiteX15" fmla="*/ 9356173 w 11081140"/>
              <a:gd name="connsiteY15" fmla="*/ 2636710 h 6917814"/>
              <a:gd name="connsiteX16" fmla="*/ 8033140 w 11081140"/>
              <a:gd name="connsiteY16" fmla="*/ 3761377 h 6917814"/>
              <a:gd name="connsiteX17" fmla="*/ 10324220 w 11081140"/>
              <a:gd name="connsiteY17" fmla="*/ 4450987 h 6917814"/>
              <a:gd name="connsiteX18" fmla="*/ 11081140 w 11081140"/>
              <a:gd name="connsiteY18" fmla="*/ 4833257 h 6917814"/>
              <a:gd name="connsiteX19" fmla="*/ 10726523 w 11081140"/>
              <a:gd name="connsiteY19" fmla="*/ 5252767 h 6917814"/>
              <a:gd name="connsiteX20" fmla="*/ 8874515 w 11081140"/>
              <a:gd name="connsiteY20" fmla="*/ 4696445 h 6917814"/>
              <a:gd name="connsiteX21" fmla="*/ 7480690 w 11081140"/>
              <a:gd name="connsiteY21" fmla="*/ 4666252 h 6917814"/>
              <a:gd name="connsiteX22" fmla="*/ 6740546 w 11081140"/>
              <a:gd name="connsiteY22" fmla="*/ 4998602 h 6917814"/>
              <a:gd name="connsiteX23" fmla="*/ 7216120 w 11081140"/>
              <a:gd name="connsiteY23" fmla="*/ 6283249 h 6917814"/>
              <a:gd name="connsiteX24" fmla="*/ 6688210 w 11081140"/>
              <a:gd name="connsiteY24" fmla="*/ 6609086 h 6917814"/>
              <a:gd name="connsiteX25" fmla="*/ 6096800 w 11081140"/>
              <a:gd name="connsiteY25" fmla="*/ 5693211 h 6917814"/>
              <a:gd name="connsiteX26" fmla="*/ 4985140 w 11081140"/>
              <a:gd name="connsiteY26" fmla="*/ 4923427 h 6917814"/>
              <a:gd name="connsiteX27" fmla="*/ 3561634 w 11081140"/>
              <a:gd name="connsiteY27" fmla="*/ 5564265 h 6917814"/>
              <a:gd name="connsiteX28" fmla="*/ 2359313 w 11081140"/>
              <a:gd name="connsiteY28" fmla="*/ 6468013 h 6917814"/>
              <a:gd name="connsiteX29" fmla="*/ 1375165 w 11081140"/>
              <a:gd name="connsiteY29" fmla="*/ 6904627 h 6917814"/>
              <a:gd name="connsiteX30" fmla="*/ 1848650 w 11081140"/>
              <a:gd name="connsiteY30" fmla="*/ 5994221 h 6917814"/>
              <a:gd name="connsiteX31" fmla="*/ 3213490 w 11081140"/>
              <a:gd name="connsiteY31" fmla="*/ 4904377 h 6917814"/>
              <a:gd name="connsiteX32" fmla="*/ 2384815 w 11081140"/>
              <a:gd name="connsiteY32" fmla="*/ 4390027 h 6917814"/>
              <a:gd name="connsiteX33" fmla="*/ 565847 w 11081140"/>
              <a:gd name="connsiteY33" fmla="*/ 4998398 h 6917814"/>
              <a:gd name="connsiteX34" fmla="*/ 41665 w 11081140"/>
              <a:gd name="connsiteY34" fmla="*/ 4228102 h 6917814"/>
              <a:gd name="connsiteX35" fmla="*/ 1479940 w 11081140"/>
              <a:gd name="connsiteY35" fmla="*/ 3999502 h 6917814"/>
              <a:gd name="connsiteX36" fmla="*/ 2442497 w 11081140"/>
              <a:gd name="connsiteY36" fmla="*/ 3864493 h 6917814"/>
              <a:gd name="connsiteX37" fmla="*/ 2164247 w 11081140"/>
              <a:gd name="connsiteY37" fmla="*/ 2971459 h 6917814"/>
              <a:gd name="connsiteX38" fmla="*/ 1679105 w 11081140"/>
              <a:gd name="connsiteY38" fmla="*/ 2636138 h 6917814"/>
              <a:gd name="connsiteX39" fmla="*/ 2627754 w 11081140"/>
              <a:gd name="connsiteY39" fmla="*/ 2691402 h 6917814"/>
              <a:gd name="connsiteX0" fmla="*/ 2627754 w 11081140"/>
              <a:gd name="connsiteY0" fmla="*/ 2691402 h 6917814"/>
              <a:gd name="connsiteX1" fmla="*/ 3566960 w 11081140"/>
              <a:gd name="connsiteY1" fmla="*/ 2424846 h 6917814"/>
              <a:gd name="connsiteX2" fmla="*/ 3609894 w 11081140"/>
              <a:gd name="connsiteY2" fmla="*/ 1960762 h 6917814"/>
              <a:gd name="connsiteX3" fmla="*/ 2852502 w 11081140"/>
              <a:gd name="connsiteY3" fmla="*/ 1541254 h 6917814"/>
              <a:gd name="connsiteX4" fmla="*/ 2782775 w 11081140"/>
              <a:gd name="connsiteY4" fmla="*/ 1004923 h 6917814"/>
              <a:gd name="connsiteX5" fmla="*/ 3689535 w 11081140"/>
              <a:gd name="connsiteY5" fmla="*/ 1357677 h 6917814"/>
              <a:gd name="connsiteX6" fmla="*/ 4072645 w 11081140"/>
              <a:gd name="connsiteY6" fmla="*/ 1857401 h 6917814"/>
              <a:gd name="connsiteX7" fmla="*/ 5100075 w 11081140"/>
              <a:gd name="connsiteY7" fmla="*/ 2267857 h 6917814"/>
              <a:gd name="connsiteX8" fmla="*/ 5749045 w 11081140"/>
              <a:gd name="connsiteY8" fmla="*/ 1594122 h 6917814"/>
              <a:gd name="connsiteX9" fmla="*/ 5661415 w 11081140"/>
              <a:gd name="connsiteY9" fmla="*/ 92347 h 6917814"/>
              <a:gd name="connsiteX10" fmla="*/ 6807733 w 11081140"/>
              <a:gd name="connsiteY10" fmla="*/ 345732 h 6917814"/>
              <a:gd name="connsiteX11" fmla="*/ 6280540 w 11081140"/>
              <a:gd name="connsiteY11" fmla="*/ 1846852 h 6917814"/>
              <a:gd name="connsiteX12" fmla="*/ 7269235 w 11081140"/>
              <a:gd name="connsiteY12" fmla="*/ 2514872 h 6917814"/>
              <a:gd name="connsiteX13" fmla="*/ 8568957 w 11081140"/>
              <a:gd name="connsiteY13" fmla="*/ 2224555 h 6917814"/>
              <a:gd name="connsiteX14" fmla="*/ 10174606 w 11081140"/>
              <a:gd name="connsiteY14" fmla="*/ 1875427 h 6917814"/>
              <a:gd name="connsiteX15" fmla="*/ 9356173 w 11081140"/>
              <a:gd name="connsiteY15" fmla="*/ 2636710 h 6917814"/>
              <a:gd name="connsiteX16" fmla="*/ 8033140 w 11081140"/>
              <a:gd name="connsiteY16" fmla="*/ 3761377 h 6917814"/>
              <a:gd name="connsiteX17" fmla="*/ 10324220 w 11081140"/>
              <a:gd name="connsiteY17" fmla="*/ 4450987 h 6917814"/>
              <a:gd name="connsiteX18" fmla="*/ 11081140 w 11081140"/>
              <a:gd name="connsiteY18" fmla="*/ 4833257 h 6917814"/>
              <a:gd name="connsiteX19" fmla="*/ 10726523 w 11081140"/>
              <a:gd name="connsiteY19" fmla="*/ 5252767 h 6917814"/>
              <a:gd name="connsiteX20" fmla="*/ 8874515 w 11081140"/>
              <a:gd name="connsiteY20" fmla="*/ 4696445 h 6917814"/>
              <a:gd name="connsiteX21" fmla="*/ 7480690 w 11081140"/>
              <a:gd name="connsiteY21" fmla="*/ 4666252 h 6917814"/>
              <a:gd name="connsiteX22" fmla="*/ 6740546 w 11081140"/>
              <a:gd name="connsiteY22" fmla="*/ 4998602 h 6917814"/>
              <a:gd name="connsiteX23" fmla="*/ 7216120 w 11081140"/>
              <a:gd name="connsiteY23" fmla="*/ 6283249 h 6917814"/>
              <a:gd name="connsiteX24" fmla="*/ 6688210 w 11081140"/>
              <a:gd name="connsiteY24" fmla="*/ 6609086 h 6917814"/>
              <a:gd name="connsiteX25" fmla="*/ 6096800 w 11081140"/>
              <a:gd name="connsiteY25" fmla="*/ 5693211 h 6917814"/>
              <a:gd name="connsiteX26" fmla="*/ 4985140 w 11081140"/>
              <a:gd name="connsiteY26" fmla="*/ 4923427 h 6917814"/>
              <a:gd name="connsiteX27" fmla="*/ 3561634 w 11081140"/>
              <a:gd name="connsiteY27" fmla="*/ 5564265 h 6917814"/>
              <a:gd name="connsiteX28" fmla="*/ 2359313 w 11081140"/>
              <a:gd name="connsiteY28" fmla="*/ 6468013 h 6917814"/>
              <a:gd name="connsiteX29" fmla="*/ 1375165 w 11081140"/>
              <a:gd name="connsiteY29" fmla="*/ 6904627 h 6917814"/>
              <a:gd name="connsiteX30" fmla="*/ 1848650 w 11081140"/>
              <a:gd name="connsiteY30" fmla="*/ 5994221 h 6917814"/>
              <a:gd name="connsiteX31" fmla="*/ 3213490 w 11081140"/>
              <a:gd name="connsiteY31" fmla="*/ 4904377 h 6917814"/>
              <a:gd name="connsiteX32" fmla="*/ 2384815 w 11081140"/>
              <a:gd name="connsiteY32" fmla="*/ 4390027 h 6917814"/>
              <a:gd name="connsiteX33" fmla="*/ 565847 w 11081140"/>
              <a:gd name="connsiteY33" fmla="*/ 4998398 h 6917814"/>
              <a:gd name="connsiteX34" fmla="*/ 41665 w 11081140"/>
              <a:gd name="connsiteY34" fmla="*/ 4228102 h 6917814"/>
              <a:gd name="connsiteX35" fmla="*/ 1479940 w 11081140"/>
              <a:gd name="connsiteY35" fmla="*/ 3999502 h 6917814"/>
              <a:gd name="connsiteX36" fmla="*/ 2442497 w 11081140"/>
              <a:gd name="connsiteY36" fmla="*/ 3864493 h 6917814"/>
              <a:gd name="connsiteX37" fmla="*/ 2164247 w 11081140"/>
              <a:gd name="connsiteY37" fmla="*/ 2971459 h 6917814"/>
              <a:gd name="connsiteX38" fmla="*/ 1679105 w 11081140"/>
              <a:gd name="connsiteY38" fmla="*/ 2636138 h 6917814"/>
              <a:gd name="connsiteX39" fmla="*/ 2627754 w 11081140"/>
              <a:gd name="connsiteY39" fmla="*/ 2691402 h 6917814"/>
              <a:gd name="connsiteX0" fmla="*/ 2627754 w 11081140"/>
              <a:gd name="connsiteY0" fmla="*/ 2691402 h 6952301"/>
              <a:gd name="connsiteX1" fmla="*/ 3566960 w 11081140"/>
              <a:gd name="connsiteY1" fmla="*/ 2424846 h 6952301"/>
              <a:gd name="connsiteX2" fmla="*/ 3609894 w 11081140"/>
              <a:gd name="connsiteY2" fmla="*/ 1960762 h 6952301"/>
              <a:gd name="connsiteX3" fmla="*/ 2852502 w 11081140"/>
              <a:gd name="connsiteY3" fmla="*/ 1541254 h 6952301"/>
              <a:gd name="connsiteX4" fmla="*/ 2782775 w 11081140"/>
              <a:gd name="connsiteY4" fmla="*/ 1004923 h 6952301"/>
              <a:gd name="connsiteX5" fmla="*/ 3689535 w 11081140"/>
              <a:gd name="connsiteY5" fmla="*/ 1357677 h 6952301"/>
              <a:gd name="connsiteX6" fmla="*/ 4072645 w 11081140"/>
              <a:gd name="connsiteY6" fmla="*/ 1857401 h 6952301"/>
              <a:gd name="connsiteX7" fmla="*/ 5100075 w 11081140"/>
              <a:gd name="connsiteY7" fmla="*/ 2267857 h 6952301"/>
              <a:gd name="connsiteX8" fmla="*/ 5749045 w 11081140"/>
              <a:gd name="connsiteY8" fmla="*/ 1594122 h 6952301"/>
              <a:gd name="connsiteX9" fmla="*/ 5661415 w 11081140"/>
              <a:gd name="connsiteY9" fmla="*/ 92347 h 6952301"/>
              <a:gd name="connsiteX10" fmla="*/ 6807733 w 11081140"/>
              <a:gd name="connsiteY10" fmla="*/ 345732 h 6952301"/>
              <a:gd name="connsiteX11" fmla="*/ 6280540 w 11081140"/>
              <a:gd name="connsiteY11" fmla="*/ 1846852 h 6952301"/>
              <a:gd name="connsiteX12" fmla="*/ 7269235 w 11081140"/>
              <a:gd name="connsiteY12" fmla="*/ 2514872 h 6952301"/>
              <a:gd name="connsiteX13" fmla="*/ 8568957 w 11081140"/>
              <a:gd name="connsiteY13" fmla="*/ 2224555 h 6952301"/>
              <a:gd name="connsiteX14" fmla="*/ 10174606 w 11081140"/>
              <a:gd name="connsiteY14" fmla="*/ 1875427 h 6952301"/>
              <a:gd name="connsiteX15" fmla="*/ 9356173 w 11081140"/>
              <a:gd name="connsiteY15" fmla="*/ 2636710 h 6952301"/>
              <a:gd name="connsiteX16" fmla="*/ 8033140 w 11081140"/>
              <a:gd name="connsiteY16" fmla="*/ 3761377 h 6952301"/>
              <a:gd name="connsiteX17" fmla="*/ 10324220 w 11081140"/>
              <a:gd name="connsiteY17" fmla="*/ 4450987 h 6952301"/>
              <a:gd name="connsiteX18" fmla="*/ 11081140 w 11081140"/>
              <a:gd name="connsiteY18" fmla="*/ 4833257 h 6952301"/>
              <a:gd name="connsiteX19" fmla="*/ 10726523 w 11081140"/>
              <a:gd name="connsiteY19" fmla="*/ 5252767 h 6952301"/>
              <a:gd name="connsiteX20" fmla="*/ 8874515 w 11081140"/>
              <a:gd name="connsiteY20" fmla="*/ 4696445 h 6952301"/>
              <a:gd name="connsiteX21" fmla="*/ 7480690 w 11081140"/>
              <a:gd name="connsiteY21" fmla="*/ 4666252 h 6952301"/>
              <a:gd name="connsiteX22" fmla="*/ 6740546 w 11081140"/>
              <a:gd name="connsiteY22" fmla="*/ 4998602 h 6952301"/>
              <a:gd name="connsiteX23" fmla="*/ 7216120 w 11081140"/>
              <a:gd name="connsiteY23" fmla="*/ 6283249 h 6952301"/>
              <a:gd name="connsiteX24" fmla="*/ 6688210 w 11081140"/>
              <a:gd name="connsiteY24" fmla="*/ 6609086 h 6952301"/>
              <a:gd name="connsiteX25" fmla="*/ 6096800 w 11081140"/>
              <a:gd name="connsiteY25" fmla="*/ 5693211 h 6952301"/>
              <a:gd name="connsiteX26" fmla="*/ 4985140 w 11081140"/>
              <a:gd name="connsiteY26" fmla="*/ 4923427 h 6952301"/>
              <a:gd name="connsiteX27" fmla="*/ 3561634 w 11081140"/>
              <a:gd name="connsiteY27" fmla="*/ 5564265 h 6952301"/>
              <a:gd name="connsiteX28" fmla="*/ 2735233 w 11081140"/>
              <a:gd name="connsiteY28" fmla="*/ 6691533 h 6952301"/>
              <a:gd name="connsiteX29" fmla="*/ 1375165 w 11081140"/>
              <a:gd name="connsiteY29" fmla="*/ 6904627 h 6952301"/>
              <a:gd name="connsiteX30" fmla="*/ 1848650 w 11081140"/>
              <a:gd name="connsiteY30" fmla="*/ 5994221 h 6952301"/>
              <a:gd name="connsiteX31" fmla="*/ 3213490 w 11081140"/>
              <a:gd name="connsiteY31" fmla="*/ 4904377 h 6952301"/>
              <a:gd name="connsiteX32" fmla="*/ 2384815 w 11081140"/>
              <a:gd name="connsiteY32" fmla="*/ 4390027 h 6952301"/>
              <a:gd name="connsiteX33" fmla="*/ 565847 w 11081140"/>
              <a:gd name="connsiteY33" fmla="*/ 4998398 h 6952301"/>
              <a:gd name="connsiteX34" fmla="*/ 41665 w 11081140"/>
              <a:gd name="connsiteY34" fmla="*/ 4228102 h 6952301"/>
              <a:gd name="connsiteX35" fmla="*/ 1479940 w 11081140"/>
              <a:gd name="connsiteY35" fmla="*/ 3999502 h 6952301"/>
              <a:gd name="connsiteX36" fmla="*/ 2442497 w 11081140"/>
              <a:gd name="connsiteY36" fmla="*/ 3864493 h 6952301"/>
              <a:gd name="connsiteX37" fmla="*/ 2164247 w 11081140"/>
              <a:gd name="connsiteY37" fmla="*/ 2971459 h 6952301"/>
              <a:gd name="connsiteX38" fmla="*/ 1679105 w 11081140"/>
              <a:gd name="connsiteY38" fmla="*/ 2636138 h 6952301"/>
              <a:gd name="connsiteX39" fmla="*/ 2627754 w 11081140"/>
              <a:gd name="connsiteY39" fmla="*/ 2691402 h 6952301"/>
              <a:gd name="connsiteX0" fmla="*/ 2627754 w 11081140"/>
              <a:gd name="connsiteY0" fmla="*/ 2691402 h 6952301"/>
              <a:gd name="connsiteX1" fmla="*/ 3566960 w 11081140"/>
              <a:gd name="connsiteY1" fmla="*/ 2424846 h 6952301"/>
              <a:gd name="connsiteX2" fmla="*/ 3609894 w 11081140"/>
              <a:gd name="connsiteY2" fmla="*/ 1960762 h 6952301"/>
              <a:gd name="connsiteX3" fmla="*/ 2852502 w 11081140"/>
              <a:gd name="connsiteY3" fmla="*/ 1541254 h 6952301"/>
              <a:gd name="connsiteX4" fmla="*/ 2782775 w 11081140"/>
              <a:gd name="connsiteY4" fmla="*/ 1004923 h 6952301"/>
              <a:gd name="connsiteX5" fmla="*/ 3689535 w 11081140"/>
              <a:gd name="connsiteY5" fmla="*/ 1357677 h 6952301"/>
              <a:gd name="connsiteX6" fmla="*/ 4072645 w 11081140"/>
              <a:gd name="connsiteY6" fmla="*/ 1857401 h 6952301"/>
              <a:gd name="connsiteX7" fmla="*/ 5100075 w 11081140"/>
              <a:gd name="connsiteY7" fmla="*/ 2267857 h 6952301"/>
              <a:gd name="connsiteX8" fmla="*/ 5749045 w 11081140"/>
              <a:gd name="connsiteY8" fmla="*/ 1594122 h 6952301"/>
              <a:gd name="connsiteX9" fmla="*/ 5661415 w 11081140"/>
              <a:gd name="connsiteY9" fmla="*/ 92347 h 6952301"/>
              <a:gd name="connsiteX10" fmla="*/ 6807733 w 11081140"/>
              <a:gd name="connsiteY10" fmla="*/ 345732 h 6952301"/>
              <a:gd name="connsiteX11" fmla="*/ 6280540 w 11081140"/>
              <a:gd name="connsiteY11" fmla="*/ 1846852 h 6952301"/>
              <a:gd name="connsiteX12" fmla="*/ 7269235 w 11081140"/>
              <a:gd name="connsiteY12" fmla="*/ 2514872 h 6952301"/>
              <a:gd name="connsiteX13" fmla="*/ 8568957 w 11081140"/>
              <a:gd name="connsiteY13" fmla="*/ 2224555 h 6952301"/>
              <a:gd name="connsiteX14" fmla="*/ 10174606 w 11081140"/>
              <a:gd name="connsiteY14" fmla="*/ 1875427 h 6952301"/>
              <a:gd name="connsiteX15" fmla="*/ 9356173 w 11081140"/>
              <a:gd name="connsiteY15" fmla="*/ 2636710 h 6952301"/>
              <a:gd name="connsiteX16" fmla="*/ 8033140 w 11081140"/>
              <a:gd name="connsiteY16" fmla="*/ 3761377 h 6952301"/>
              <a:gd name="connsiteX17" fmla="*/ 10324220 w 11081140"/>
              <a:gd name="connsiteY17" fmla="*/ 4450987 h 6952301"/>
              <a:gd name="connsiteX18" fmla="*/ 11081140 w 11081140"/>
              <a:gd name="connsiteY18" fmla="*/ 4833257 h 6952301"/>
              <a:gd name="connsiteX19" fmla="*/ 10726523 w 11081140"/>
              <a:gd name="connsiteY19" fmla="*/ 5252767 h 6952301"/>
              <a:gd name="connsiteX20" fmla="*/ 8874515 w 11081140"/>
              <a:gd name="connsiteY20" fmla="*/ 4696445 h 6952301"/>
              <a:gd name="connsiteX21" fmla="*/ 7480690 w 11081140"/>
              <a:gd name="connsiteY21" fmla="*/ 4666252 h 6952301"/>
              <a:gd name="connsiteX22" fmla="*/ 6740546 w 11081140"/>
              <a:gd name="connsiteY22" fmla="*/ 4998602 h 6952301"/>
              <a:gd name="connsiteX23" fmla="*/ 7216120 w 11081140"/>
              <a:gd name="connsiteY23" fmla="*/ 6283249 h 6952301"/>
              <a:gd name="connsiteX24" fmla="*/ 6688210 w 11081140"/>
              <a:gd name="connsiteY24" fmla="*/ 6609086 h 6952301"/>
              <a:gd name="connsiteX25" fmla="*/ 6096800 w 11081140"/>
              <a:gd name="connsiteY25" fmla="*/ 5693211 h 6952301"/>
              <a:gd name="connsiteX26" fmla="*/ 4985140 w 11081140"/>
              <a:gd name="connsiteY26" fmla="*/ 4923427 h 6952301"/>
              <a:gd name="connsiteX27" fmla="*/ 3561634 w 11081140"/>
              <a:gd name="connsiteY27" fmla="*/ 5564265 h 6952301"/>
              <a:gd name="connsiteX28" fmla="*/ 2735233 w 11081140"/>
              <a:gd name="connsiteY28" fmla="*/ 6691533 h 6952301"/>
              <a:gd name="connsiteX29" fmla="*/ 1375165 w 11081140"/>
              <a:gd name="connsiteY29" fmla="*/ 6904627 h 6952301"/>
              <a:gd name="connsiteX30" fmla="*/ 1848650 w 11081140"/>
              <a:gd name="connsiteY30" fmla="*/ 5994221 h 6952301"/>
              <a:gd name="connsiteX31" fmla="*/ 3548770 w 11081140"/>
              <a:gd name="connsiteY31" fmla="*/ 4894217 h 6952301"/>
              <a:gd name="connsiteX32" fmla="*/ 2384815 w 11081140"/>
              <a:gd name="connsiteY32" fmla="*/ 4390027 h 6952301"/>
              <a:gd name="connsiteX33" fmla="*/ 565847 w 11081140"/>
              <a:gd name="connsiteY33" fmla="*/ 4998398 h 6952301"/>
              <a:gd name="connsiteX34" fmla="*/ 41665 w 11081140"/>
              <a:gd name="connsiteY34" fmla="*/ 4228102 h 6952301"/>
              <a:gd name="connsiteX35" fmla="*/ 1479940 w 11081140"/>
              <a:gd name="connsiteY35" fmla="*/ 3999502 h 6952301"/>
              <a:gd name="connsiteX36" fmla="*/ 2442497 w 11081140"/>
              <a:gd name="connsiteY36" fmla="*/ 3864493 h 6952301"/>
              <a:gd name="connsiteX37" fmla="*/ 2164247 w 11081140"/>
              <a:gd name="connsiteY37" fmla="*/ 2971459 h 6952301"/>
              <a:gd name="connsiteX38" fmla="*/ 1679105 w 11081140"/>
              <a:gd name="connsiteY38" fmla="*/ 2636138 h 6952301"/>
              <a:gd name="connsiteX39" fmla="*/ 2627754 w 11081140"/>
              <a:gd name="connsiteY39" fmla="*/ 2691402 h 6952301"/>
              <a:gd name="connsiteX0" fmla="*/ 2627754 w 11081140"/>
              <a:gd name="connsiteY0" fmla="*/ 2691402 h 6952301"/>
              <a:gd name="connsiteX1" fmla="*/ 3566960 w 11081140"/>
              <a:gd name="connsiteY1" fmla="*/ 2424846 h 6952301"/>
              <a:gd name="connsiteX2" fmla="*/ 3609894 w 11081140"/>
              <a:gd name="connsiteY2" fmla="*/ 1960762 h 6952301"/>
              <a:gd name="connsiteX3" fmla="*/ 2852502 w 11081140"/>
              <a:gd name="connsiteY3" fmla="*/ 1541254 h 6952301"/>
              <a:gd name="connsiteX4" fmla="*/ 2782775 w 11081140"/>
              <a:gd name="connsiteY4" fmla="*/ 1004923 h 6952301"/>
              <a:gd name="connsiteX5" fmla="*/ 3689535 w 11081140"/>
              <a:gd name="connsiteY5" fmla="*/ 1357677 h 6952301"/>
              <a:gd name="connsiteX6" fmla="*/ 4072645 w 11081140"/>
              <a:gd name="connsiteY6" fmla="*/ 1857401 h 6952301"/>
              <a:gd name="connsiteX7" fmla="*/ 5100075 w 11081140"/>
              <a:gd name="connsiteY7" fmla="*/ 2267857 h 6952301"/>
              <a:gd name="connsiteX8" fmla="*/ 5749045 w 11081140"/>
              <a:gd name="connsiteY8" fmla="*/ 1594122 h 6952301"/>
              <a:gd name="connsiteX9" fmla="*/ 5661415 w 11081140"/>
              <a:gd name="connsiteY9" fmla="*/ 92347 h 6952301"/>
              <a:gd name="connsiteX10" fmla="*/ 6807733 w 11081140"/>
              <a:gd name="connsiteY10" fmla="*/ 345732 h 6952301"/>
              <a:gd name="connsiteX11" fmla="*/ 6280540 w 11081140"/>
              <a:gd name="connsiteY11" fmla="*/ 1846852 h 6952301"/>
              <a:gd name="connsiteX12" fmla="*/ 7269235 w 11081140"/>
              <a:gd name="connsiteY12" fmla="*/ 2514872 h 6952301"/>
              <a:gd name="connsiteX13" fmla="*/ 8568957 w 11081140"/>
              <a:gd name="connsiteY13" fmla="*/ 2224555 h 6952301"/>
              <a:gd name="connsiteX14" fmla="*/ 10174606 w 11081140"/>
              <a:gd name="connsiteY14" fmla="*/ 1875427 h 6952301"/>
              <a:gd name="connsiteX15" fmla="*/ 9356173 w 11081140"/>
              <a:gd name="connsiteY15" fmla="*/ 2636710 h 6952301"/>
              <a:gd name="connsiteX16" fmla="*/ 8033140 w 11081140"/>
              <a:gd name="connsiteY16" fmla="*/ 3761377 h 6952301"/>
              <a:gd name="connsiteX17" fmla="*/ 10324220 w 11081140"/>
              <a:gd name="connsiteY17" fmla="*/ 4450987 h 6952301"/>
              <a:gd name="connsiteX18" fmla="*/ 11081140 w 11081140"/>
              <a:gd name="connsiteY18" fmla="*/ 4833257 h 6952301"/>
              <a:gd name="connsiteX19" fmla="*/ 10726523 w 11081140"/>
              <a:gd name="connsiteY19" fmla="*/ 5252767 h 6952301"/>
              <a:gd name="connsiteX20" fmla="*/ 8874515 w 11081140"/>
              <a:gd name="connsiteY20" fmla="*/ 4696445 h 6952301"/>
              <a:gd name="connsiteX21" fmla="*/ 7480690 w 11081140"/>
              <a:gd name="connsiteY21" fmla="*/ 4666252 h 6952301"/>
              <a:gd name="connsiteX22" fmla="*/ 6740546 w 11081140"/>
              <a:gd name="connsiteY22" fmla="*/ 4998602 h 6952301"/>
              <a:gd name="connsiteX23" fmla="*/ 7216120 w 11081140"/>
              <a:gd name="connsiteY23" fmla="*/ 6283249 h 6952301"/>
              <a:gd name="connsiteX24" fmla="*/ 6688210 w 11081140"/>
              <a:gd name="connsiteY24" fmla="*/ 6609086 h 6952301"/>
              <a:gd name="connsiteX25" fmla="*/ 6096800 w 11081140"/>
              <a:gd name="connsiteY25" fmla="*/ 5693211 h 6952301"/>
              <a:gd name="connsiteX26" fmla="*/ 4985140 w 11081140"/>
              <a:gd name="connsiteY26" fmla="*/ 4923427 h 6952301"/>
              <a:gd name="connsiteX27" fmla="*/ 3561634 w 11081140"/>
              <a:gd name="connsiteY27" fmla="*/ 5564265 h 6952301"/>
              <a:gd name="connsiteX28" fmla="*/ 2735233 w 11081140"/>
              <a:gd name="connsiteY28" fmla="*/ 6691533 h 6952301"/>
              <a:gd name="connsiteX29" fmla="*/ 1375165 w 11081140"/>
              <a:gd name="connsiteY29" fmla="*/ 6904627 h 6952301"/>
              <a:gd name="connsiteX30" fmla="*/ 1848650 w 11081140"/>
              <a:gd name="connsiteY30" fmla="*/ 5994221 h 6952301"/>
              <a:gd name="connsiteX31" fmla="*/ 3548770 w 11081140"/>
              <a:gd name="connsiteY31" fmla="*/ 4894217 h 6952301"/>
              <a:gd name="connsiteX32" fmla="*/ 2384815 w 11081140"/>
              <a:gd name="connsiteY32" fmla="*/ 4390027 h 6952301"/>
              <a:gd name="connsiteX33" fmla="*/ 565847 w 11081140"/>
              <a:gd name="connsiteY33" fmla="*/ 4998398 h 6952301"/>
              <a:gd name="connsiteX34" fmla="*/ 41665 w 11081140"/>
              <a:gd name="connsiteY34" fmla="*/ 4228102 h 6952301"/>
              <a:gd name="connsiteX35" fmla="*/ 1479940 w 11081140"/>
              <a:gd name="connsiteY35" fmla="*/ 3999502 h 6952301"/>
              <a:gd name="connsiteX36" fmla="*/ 2442497 w 11081140"/>
              <a:gd name="connsiteY36" fmla="*/ 3864493 h 6952301"/>
              <a:gd name="connsiteX37" fmla="*/ 2164247 w 11081140"/>
              <a:gd name="connsiteY37" fmla="*/ 2971459 h 6952301"/>
              <a:gd name="connsiteX38" fmla="*/ 1679105 w 11081140"/>
              <a:gd name="connsiteY38" fmla="*/ 2636138 h 6952301"/>
              <a:gd name="connsiteX39" fmla="*/ 2627754 w 11081140"/>
              <a:gd name="connsiteY39" fmla="*/ 2691402 h 6952301"/>
              <a:gd name="connsiteX0" fmla="*/ 2627754 w 11081140"/>
              <a:gd name="connsiteY0" fmla="*/ 2691402 h 6852905"/>
              <a:gd name="connsiteX1" fmla="*/ 3566960 w 11081140"/>
              <a:gd name="connsiteY1" fmla="*/ 2424846 h 6852905"/>
              <a:gd name="connsiteX2" fmla="*/ 3609894 w 11081140"/>
              <a:gd name="connsiteY2" fmla="*/ 1960762 h 6852905"/>
              <a:gd name="connsiteX3" fmla="*/ 2852502 w 11081140"/>
              <a:gd name="connsiteY3" fmla="*/ 1541254 h 6852905"/>
              <a:gd name="connsiteX4" fmla="*/ 2782775 w 11081140"/>
              <a:gd name="connsiteY4" fmla="*/ 1004923 h 6852905"/>
              <a:gd name="connsiteX5" fmla="*/ 3689535 w 11081140"/>
              <a:gd name="connsiteY5" fmla="*/ 1357677 h 6852905"/>
              <a:gd name="connsiteX6" fmla="*/ 4072645 w 11081140"/>
              <a:gd name="connsiteY6" fmla="*/ 1857401 h 6852905"/>
              <a:gd name="connsiteX7" fmla="*/ 5100075 w 11081140"/>
              <a:gd name="connsiteY7" fmla="*/ 2267857 h 6852905"/>
              <a:gd name="connsiteX8" fmla="*/ 5749045 w 11081140"/>
              <a:gd name="connsiteY8" fmla="*/ 1594122 h 6852905"/>
              <a:gd name="connsiteX9" fmla="*/ 5661415 w 11081140"/>
              <a:gd name="connsiteY9" fmla="*/ 92347 h 6852905"/>
              <a:gd name="connsiteX10" fmla="*/ 6807733 w 11081140"/>
              <a:gd name="connsiteY10" fmla="*/ 345732 h 6852905"/>
              <a:gd name="connsiteX11" fmla="*/ 6280540 w 11081140"/>
              <a:gd name="connsiteY11" fmla="*/ 1846852 h 6852905"/>
              <a:gd name="connsiteX12" fmla="*/ 7269235 w 11081140"/>
              <a:gd name="connsiteY12" fmla="*/ 2514872 h 6852905"/>
              <a:gd name="connsiteX13" fmla="*/ 8568957 w 11081140"/>
              <a:gd name="connsiteY13" fmla="*/ 2224555 h 6852905"/>
              <a:gd name="connsiteX14" fmla="*/ 10174606 w 11081140"/>
              <a:gd name="connsiteY14" fmla="*/ 1875427 h 6852905"/>
              <a:gd name="connsiteX15" fmla="*/ 9356173 w 11081140"/>
              <a:gd name="connsiteY15" fmla="*/ 2636710 h 6852905"/>
              <a:gd name="connsiteX16" fmla="*/ 8033140 w 11081140"/>
              <a:gd name="connsiteY16" fmla="*/ 3761377 h 6852905"/>
              <a:gd name="connsiteX17" fmla="*/ 10324220 w 11081140"/>
              <a:gd name="connsiteY17" fmla="*/ 4450987 h 6852905"/>
              <a:gd name="connsiteX18" fmla="*/ 11081140 w 11081140"/>
              <a:gd name="connsiteY18" fmla="*/ 4833257 h 6852905"/>
              <a:gd name="connsiteX19" fmla="*/ 10726523 w 11081140"/>
              <a:gd name="connsiteY19" fmla="*/ 5252767 h 6852905"/>
              <a:gd name="connsiteX20" fmla="*/ 8874515 w 11081140"/>
              <a:gd name="connsiteY20" fmla="*/ 4696445 h 6852905"/>
              <a:gd name="connsiteX21" fmla="*/ 7480690 w 11081140"/>
              <a:gd name="connsiteY21" fmla="*/ 4666252 h 6852905"/>
              <a:gd name="connsiteX22" fmla="*/ 6740546 w 11081140"/>
              <a:gd name="connsiteY22" fmla="*/ 4998602 h 6852905"/>
              <a:gd name="connsiteX23" fmla="*/ 7216120 w 11081140"/>
              <a:gd name="connsiteY23" fmla="*/ 6283249 h 6852905"/>
              <a:gd name="connsiteX24" fmla="*/ 6688210 w 11081140"/>
              <a:gd name="connsiteY24" fmla="*/ 6609086 h 6852905"/>
              <a:gd name="connsiteX25" fmla="*/ 6096800 w 11081140"/>
              <a:gd name="connsiteY25" fmla="*/ 5693211 h 6852905"/>
              <a:gd name="connsiteX26" fmla="*/ 4985140 w 11081140"/>
              <a:gd name="connsiteY26" fmla="*/ 4923427 h 6852905"/>
              <a:gd name="connsiteX27" fmla="*/ 3561634 w 11081140"/>
              <a:gd name="connsiteY27" fmla="*/ 5564265 h 6852905"/>
              <a:gd name="connsiteX28" fmla="*/ 2735233 w 11081140"/>
              <a:gd name="connsiteY28" fmla="*/ 6691533 h 6852905"/>
              <a:gd name="connsiteX29" fmla="*/ 1497085 w 11081140"/>
              <a:gd name="connsiteY29" fmla="*/ 6772547 h 6852905"/>
              <a:gd name="connsiteX30" fmla="*/ 1848650 w 11081140"/>
              <a:gd name="connsiteY30" fmla="*/ 5994221 h 6852905"/>
              <a:gd name="connsiteX31" fmla="*/ 3548770 w 11081140"/>
              <a:gd name="connsiteY31" fmla="*/ 4894217 h 6852905"/>
              <a:gd name="connsiteX32" fmla="*/ 2384815 w 11081140"/>
              <a:gd name="connsiteY32" fmla="*/ 4390027 h 6852905"/>
              <a:gd name="connsiteX33" fmla="*/ 565847 w 11081140"/>
              <a:gd name="connsiteY33" fmla="*/ 4998398 h 6852905"/>
              <a:gd name="connsiteX34" fmla="*/ 41665 w 11081140"/>
              <a:gd name="connsiteY34" fmla="*/ 4228102 h 6852905"/>
              <a:gd name="connsiteX35" fmla="*/ 1479940 w 11081140"/>
              <a:gd name="connsiteY35" fmla="*/ 3999502 h 6852905"/>
              <a:gd name="connsiteX36" fmla="*/ 2442497 w 11081140"/>
              <a:gd name="connsiteY36" fmla="*/ 3864493 h 6852905"/>
              <a:gd name="connsiteX37" fmla="*/ 2164247 w 11081140"/>
              <a:gd name="connsiteY37" fmla="*/ 2971459 h 6852905"/>
              <a:gd name="connsiteX38" fmla="*/ 1679105 w 11081140"/>
              <a:gd name="connsiteY38" fmla="*/ 2636138 h 6852905"/>
              <a:gd name="connsiteX39" fmla="*/ 2627754 w 11081140"/>
              <a:gd name="connsiteY39" fmla="*/ 2691402 h 6852905"/>
              <a:gd name="connsiteX0" fmla="*/ 2629342 w 11082728"/>
              <a:gd name="connsiteY0" fmla="*/ 2691402 h 6852905"/>
              <a:gd name="connsiteX1" fmla="*/ 3568548 w 11082728"/>
              <a:gd name="connsiteY1" fmla="*/ 2424846 h 6852905"/>
              <a:gd name="connsiteX2" fmla="*/ 3611482 w 11082728"/>
              <a:gd name="connsiteY2" fmla="*/ 1960762 h 6852905"/>
              <a:gd name="connsiteX3" fmla="*/ 2854090 w 11082728"/>
              <a:gd name="connsiteY3" fmla="*/ 1541254 h 6852905"/>
              <a:gd name="connsiteX4" fmla="*/ 2784363 w 11082728"/>
              <a:gd name="connsiteY4" fmla="*/ 1004923 h 6852905"/>
              <a:gd name="connsiteX5" fmla="*/ 3691123 w 11082728"/>
              <a:gd name="connsiteY5" fmla="*/ 1357677 h 6852905"/>
              <a:gd name="connsiteX6" fmla="*/ 4074233 w 11082728"/>
              <a:gd name="connsiteY6" fmla="*/ 1857401 h 6852905"/>
              <a:gd name="connsiteX7" fmla="*/ 5101663 w 11082728"/>
              <a:gd name="connsiteY7" fmla="*/ 2267857 h 6852905"/>
              <a:gd name="connsiteX8" fmla="*/ 5750633 w 11082728"/>
              <a:gd name="connsiteY8" fmla="*/ 1594122 h 6852905"/>
              <a:gd name="connsiteX9" fmla="*/ 5663003 w 11082728"/>
              <a:gd name="connsiteY9" fmla="*/ 92347 h 6852905"/>
              <a:gd name="connsiteX10" fmla="*/ 6809321 w 11082728"/>
              <a:gd name="connsiteY10" fmla="*/ 345732 h 6852905"/>
              <a:gd name="connsiteX11" fmla="*/ 6282128 w 11082728"/>
              <a:gd name="connsiteY11" fmla="*/ 1846852 h 6852905"/>
              <a:gd name="connsiteX12" fmla="*/ 7270823 w 11082728"/>
              <a:gd name="connsiteY12" fmla="*/ 2514872 h 6852905"/>
              <a:gd name="connsiteX13" fmla="*/ 8570545 w 11082728"/>
              <a:gd name="connsiteY13" fmla="*/ 2224555 h 6852905"/>
              <a:gd name="connsiteX14" fmla="*/ 10176194 w 11082728"/>
              <a:gd name="connsiteY14" fmla="*/ 1875427 h 6852905"/>
              <a:gd name="connsiteX15" fmla="*/ 9357761 w 11082728"/>
              <a:gd name="connsiteY15" fmla="*/ 2636710 h 6852905"/>
              <a:gd name="connsiteX16" fmla="*/ 8034728 w 11082728"/>
              <a:gd name="connsiteY16" fmla="*/ 3761377 h 6852905"/>
              <a:gd name="connsiteX17" fmla="*/ 10325808 w 11082728"/>
              <a:gd name="connsiteY17" fmla="*/ 4450987 h 6852905"/>
              <a:gd name="connsiteX18" fmla="*/ 11082728 w 11082728"/>
              <a:gd name="connsiteY18" fmla="*/ 4833257 h 6852905"/>
              <a:gd name="connsiteX19" fmla="*/ 10728111 w 11082728"/>
              <a:gd name="connsiteY19" fmla="*/ 5252767 h 6852905"/>
              <a:gd name="connsiteX20" fmla="*/ 8876103 w 11082728"/>
              <a:gd name="connsiteY20" fmla="*/ 4696445 h 6852905"/>
              <a:gd name="connsiteX21" fmla="*/ 7482278 w 11082728"/>
              <a:gd name="connsiteY21" fmla="*/ 4666252 h 6852905"/>
              <a:gd name="connsiteX22" fmla="*/ 6742134 w 11082728"/>
              <a:gd name="connsiteY22" fmla="*/ 4998602 h 6852905"/>
              <a:gd name="connsiteX23" fmla="*/ 7217708 w 11082728"/>
              <a:gd name="connsiteY23" fmla="*/ 6283249 h 6852905"/>
              <a:gd name="connsiteX24" fmla="*/ 6689798 w 11082728"/>
              <a:gd name="connsiteY24" fmla="*/ 6609086 h 6852905"/>
              <a:gd name="connsiteX25" fmla="*/ 6098388 w 11082728"/>
              <a:gd name="connsiteY25" fmla="*/ 5693211 h 6852905"/>
              <a:gd name="connsiteX26" fmla="*/ 4986728 w 11082728"/>
              <a:gd name="connsiteY26" fmla="*/ 4923427 h 6852905"/>
              <a:gd name="connsiteX27" fmla="*/ 3563222 w 11082728"/>
              <a:gd name="connsiteY27" fmla="*/ 5564265 h 6852905"/>
              <a:gd name="connsiteX28" fmla="*/ 2736821 w 11082728"/>
              <a:gd name="connsiteY28" fmla="*/ 6691533 h 6852905"/>
              <a:gd name="connsiteX29" fmla="*/ 1498673 w 11082728"/>
              <a:gd name="connsiteY29" fmla="*/ 6772547 h 6852905"/>
              <a:gd name="connsiteX30" fmla="*/ 1850238 w 11082728"/>
              <a:gd name="connsiteY30" fmla="*/ 5994221 h 6852905"/>
              <a:gd name="connsiteX31" fmla="*/ 3550358 w 11082728"/>
              <a:gd name="connsiteY31" fmla="*/ 4894217 h 6852905"/>
              <a:gd name="connsiteX32" fmla="*/ 2386403 w 11082728"/>
              <a:gd name="connsiteY32" fmla="*/ 4390027 h 6852905"/>
              <a:gd name="connsiteX33" fmla="*/ 557275 w 11082728"/>
              <a:gd name="connsiteY33" fmla="*/ 4642798 h 6852905"/>
              <a:gd name="connsiteX34" fmla="*/ 43253 w 11082728"/>
              <a:gd name="connsiteY34" fmla="*/ 4228102 h 6852905"/>
              <a:gd name="connsiteX35" fmla="*/ 1481528 w 11082728"/>
              <a:gd name="connsiteY35" fmla="*/ 3999502 h 6852905"/>
              <a:gd name="connsiteX36" fmla="*/ 2444085 w 11082728"/>
              <a:gd name="connsiteY36" fmla="*/ 3864493 h 6852905"/>
              <a:gd name="connsiteX37" fmla="*/ 2165835 w 11082728"/>
              <a:gd name="connsiteY37" fmla="*/ 2971459 h 6852905"/>
              <a:gd name="connsiteX38" fmla="*/ 1680693 w 11082728"/>
              <a:gd name="connsiteY38" fmla="*/ 2636138 h 6852905"/>
              <a:gd name="connsiteX39" fmla="*/ 2629342 w 11082728"/>
              <a:gd name="connsiteY39" fmla="*/ 2691402 h 6852905"/>
              <a:gd name="connsiteX0" fmla="*/ 2221310 w 10674696"/>
              <a:gd name="connsiteY0" fmla="*/ 2691402 h 6852905"/>
              <a:gd name="connsiteX1" fmla="*/ 3160516 w 10674696"/>
              <a:gd name="connsiteY1" fmla="*/ 2424846 h 6852905"/>
              <a:gd name="connsiteX2" fmla="*/ 3203450 w 10674696"/>
              <a:gd name="connsiteY2" fmla="*/ 1960762 h 6852905"/>
              <a:gd name="connsiteX3" fmla="*/ 2446058 w 10674696"/>
              <a:gd name="connsiteY3" fmla="*/ 1541254 h 6852905"/>
              <a:gd name="connsiteX4" fmla="*/ 2376331 w 10674696"/>
              <a:gd name="connsiteY4" fmla="*/ 1004923 h 6852905"/>
              <a:gd name="connsiteX5" fmla="*/ 3283091 w 10674696"/>
              <a:gd name="connsiteY5" fmla="*/ 1357677 h 6852905"/>
              <a:gd name="connsiteX6" fmla="*/ 3666201 w 10674696"/>
              <a:gd name="connsiteY6" fmla="*/ 1857401 h 6852905"/>
              <a:gd name="connsiteX7" fmla="*/ 4693631 w 10674696"/>
              <a:gd name="connsiteY7" fmla="*/ 2267857 h 6852905"/>
              <a:gd name="connsiteX8" fmla="*/ 5342601 w 10674696"/>
              <a:gd name="connsiteY8" fmla="*/ 1594122 h 6852905"/>
              <a:gd name="connsiteX9" fmla="*/ 5254971 w 10674696"/>
              <a:gd name="connsiteY9" fmla="*/ 92347 h 6852905"/>
              <a:gd name="connsiteX10" fmla="*/ 6401289 w 10674696"/>
              <a:gd name="connsiteY10" fmla="*/ 345732 h 6852905"/>
              <a:gd name="connsiteX11" fmla="*/ 5874096 w 10674696"/>
              <a:gd name="connsiteY11" fmla="*/ 1846852 h 6852905"/>
              <a:gd name="connsiteX12" fmla="*/ 6862791 w 10674696"/>
              <a:gd name="connsiteY12" fmla="*/ 2514872 h 6852905"/>
              <a:gd name="connsiteX13" fmla="*/ 8162513 w 10674696"/>
              <a:gd name="connsiteY13" fmla="*/ 2224555 h 6852905"/>
              <a:gd name="connsiteX14" fmla="*/ 9768162 w 10674696"/>
              <a:gd name="connsiteY14" fmla="*/ 1875427 h 6852905"/>
              <a:gd name="connsiteX15" fmla="*/ 8949729 w 10674696"/>
              <a:gd name="connsiteY15" fmla="*/ 2636710 h 6852905"/>
              <a:gd name="connsiteX16" fmla="*/ 7626696 w 10674696"/>
              <a:gd name="connsiteY16" fmla="*/ 3761377 h 6852905"/>
              <a:gd name="connsiteX17" fmla="*/ 9917776 w 10674696"/>
              <a:gd name="connsiteY17" fmla="*/ 4450987 h 6852905"/>
              <a:gd name="connsiteX18" fmla="*/ 10674696 w 10674696"/>
              <a:gd name="connsiteY18" fmla="*/ 4833257 h 6852905"/>
              <a:gd name="connsiteX19" fmla="*/ 10320079 w 10674696"/>
              <a:gd name="connsiteY19" fmla="*/ 5252767 h 6852905"/>
              <a:gd name="connsiteX20" fmla="*/ 8468071 w 10674696"/>
              <a:gd name="connsiteY20" fmla="*/ 4696445 h 6852905"/>
              <a:gd name="connsiteX21" fmla="*/ 7074246 w 10674696"/>
              <a:gd name="connsiteY21" fmla="*/ 4666252 h 6852905"/>
              <a:gd name="connsiteX22" fmla="*/ 6334102 w 10674696"/>
              <a:gd name="connsiteY22" fmla="*/ 4998602 h 6852905"/>
              <a:gd name="connsiteX23" fmla="*/ 6809676 w 10674696"/>
              <a:gd name="connsiteY23" fmla="*/ 6283249 h 6852905"/>
              <a:gd name="connsiteX24" fmla="*/ 6281766 w 10674696"/>
              <a:gd name="connsiteY24" fmla="*/ 6609086 h 6852905"/>
              <a:gd name="connsiteX25" fmla="*/ 5690356 w 10674696"/>
              <a:gd name="connsiteY25" fmla="*/ 5693211 h 6852905"/>
              <a:gd name="connsiteX26" fmla="*/ 4578696 w 10674696"/>
              <a:gd name="connsiteY26" fmla="*/ 4923427 h 6852905"/>
              <a:gd name="connsiteX27" fmla="*/ 3155190 w 10674696"/>
              <a:gd name="connsiteY27" fmla="*/ 5564265 h 6852905"/>
              <a:gd name="connsiteX28" fmla="*/ 2328789 w 10674696"/>
              <a:gd name="connsiteY28" fmla="*/ 6691533 h 6852905"/>
              <a:gd name="connsiteX29" fmla="*/ 1090641 w 10674696"/>
              <a:gd name="connsiteY29" fmla="*/ 6772547 h 6852905"/>
              <a:gd name="connsiteX30" fmla="*/ 1442206 w 10674696"/>
              <a:gd name="connsiteY30" fmla="*/ 5994221 h 6852905"/>
              <a:gd name="connsiteX31" fmla="*/ 3142326 w 10674696"/>
              <a:gd name="connsiteY31" fmla="*/ 4894217 h 6852905"/>
              <a:gd name="connsiteX32" fmla="*/ 1978371 w 10674696"/>
              <a:gd name="connsiteY32" fmla="*/ 4390027 h 6852905"/>
              <a:gd name="connsiteX33" fmla="*/ 149243 w 10674696"/>
              <a:gd name="connsiteY33" fmla="*/ 4642798 h 6852905"/>
              <a:gd name="connsiteX34" fmla="*/ 214341 w 10674696"/>
              <a:gd name="connsiteY34" fmla="*/ 4258582 h 6852905"/>
              <a:gd name="connsiteX35" fmla="*/ 1073496 w 10674696"/>
              <a:gd name="connsiteY35" fmla="*/ 3999502 h 6852905"/>
              <a:gd name="connsiteX36" fmla="*/ 2036053 w 10674696"/>
              <a:gd name="connsiteY36" fmla="*/ 3864493 h 6852905"/>
              <a:gd name="connsiteX37" fmla="*/ 1757803 w 10674696"/>
              <a:gd name="connsiteY37" fmla="*/ 2971459 h 6852905"/>
              <a:gd name="connsiteX38" fmla="*/ 1272661 w 10674696"/>
              <a:gd name="connsiteY38" fmla="*/ 2636138 h 6852905"/>
              <a:gd name="connsiteX39" fmla="*/ 2221310 w 10674696"/>
              <a:gd name="connsiteY39" fmla="*/ 2691402 h 6852905"/>
              <a:gd name="connsiteX0" fmla="*/ 2226224 w 10679610"/>
              <a:gd name="connsiteY0" fmla="*/ 2691402 h 6852905"/>
              <a:gd name="connsiteX1" fmla="*/ 3165430 w 10679610"/>
              <a:gd name="connsiteY1" fmla="*/ 2424846 h 6852905"/>
              <a:gd name="connsiteX2" fmla="*/ 3208364 w 10679610"/>
              <a:gd name="connsiteY2" fmla="*/ 1960762 h 6852905"/>
              <a:gd name="connsiteX3" fmla="*/ 2450972 w 10679610"/>
              <a:gd name="connsiteY3" fmla="*/ 1541254 h 6852905"/>
              <a:gd name="connsiteX4" fmla="*/ 2381245 w 10679610"/>
              <a:gd name="connsiteY4" fmla="*/ 1004923 h 6852905"/>
              <a:gd name="connsiteX5" fmla="*/ 3288005 w 10679610"/>
              <a:gd name="connsiteY5" fmla="*/ 1357677 h 6852905"/>
              <a:gd name="connsiteX6" fmla="*/ 3671115 w 10679610"/>
              <a:gd name="connsiteY6" fmla="*/ 1857401 h 6852905"/>
              <a:gd name="connsiteX7" fmla="*/ 4698545 w 10679610"/>
              <a:gd name="connsiteY7" fmla="*/ 2267857 h 6852905"/>
              <a:gd name="connsiteX8" fmla="*/ 5347515 w 10679610"/>
              <a:gd name="connsiteY8" fmla="*/ 1594122 h 6852905"/>
              <a:gd name="connsiteX9" fmla="*/ 5259885 w 10679610"/>
              <a:gd name="connsiteY9" fmla="*/ 92347 h 6852905"/>
              <a:gd name="connsiteX10" fmla="*/ 6406203 w 10679610"/>
              <a:gd name="connsiteY10" fmla="*/ 345732 h 6852905"/>
              <a:gd name="connsiteX11" fmla="*/ 5879010 w 10679610"/>
              <a:gd name="connsiteY11" fmla="*/ 1846852 h 6852905"/>
              <a:gd name="connsiteX12" fmla="*/ 6867705 w 10679610"/>
              <a:gd name="connsiteY12" fmla="*/ 2514872 h 6852905"/>
              <a:gd name="connsiteX13" fmla="*/ 8167427 w 10679610"/>
              <a:gd name="connsiteY13" fmla="*/ 2224555 h 6852905"/>
              <a:gd name="connsiteX14" fmla="*/ 9773076 w 10679610"/>
              <a:gd name="connsiteY14" fmla="*/ 1875427 h 6852905"/>
              <a:gd name="connsiteX15" fmla="*/ 8954643 w 10679610"/>
              <a:gd name="connsiteY15" fmla="*/ 2636710 h 6852905"/>
              <a:gd name="connsiteX16" fmla="*/ 7631610 w 10679610"/>
              <a:gd name="connsiteY16" fmla="*/ 3761377 h 6852905"/>
              <a:gd name="connsiteX17" fmla="*/ 9922690 w 10679610"/>
              <a:gd name="connsiteY17" fmla="*/ 4450987 h 6852905"/>
              <a:gd name="connsiteX18" fmla="*/ 10679610 w 10679610"/>
              <a:gd name="connsiteY18" fmla="*/ 4833257 h 6852905"/>
              <a:gd name="connsiteX19" fmla="*/ 10324993 w 10679610"/>
              <a:gd name="connsiteY19" fmla="*/ 5252767 h 6852905"/>
              <a:gd name="connsiteX20" fmla="*/ 8472985 w 10679610"/>
              <a:gd name="connsiteY20" fmla="*/ 4696445 h 6852905"/>
              <a:gd name="connsiteX21" fmla="*/ 7079160 w 10679610"/>
              <a:gd name="connsiteY21" fmla="*/ 4666252 h 6852905"/>
              <a:gd name="connsiteX22" fmla="*/ 6339016 w 10679610"/>
              <a:gd name="connsiteY22" fmla="*/ 4998602 h 6852905"/>
              <a:gd name="connsiteX23" fmla="*/ 6814590 w 10679610"/>
              <a:gd name="connsiteY23" fmla="*/ 6283249 h 6852905"/>
              <a:gd name="connsiteX24" fmla="*/ 6286680 w 10679610"/>
              <a:gd name="connsiteY24" fmla="*/ 6609086 h 6852905"/>
              <a:gd name="connsiteX25" fmla="*/ 5695270 w 10679610"/>
              <a:gd name="connsiteY25" fmla="*/ 5693211 h 6852905"/>
              <a:gd name="connsiteX26" fmla="*/ 4583610 w 10679610"/>
              <a:gd name="connsiteY26" fmla="*/ 4923427 h 6852905"/>
              <a:gd name="connsiteX27" fmla="*/ 3160104 w 10679610"/>
              <a:gd name="connsiteY27" fmla="*/ 5564265 h 6852905"/>
              <a:gd name="connsiteX28" fmla="*/ 2333703 w 10679610"/>
              <a:gd name="connsiteY28" fmla="*/ 6691533 h 6852905"/>
              <a:gd name="connsiteX29" fmla="*/ 1095555 w 10679610"/>
              <a:gd name="connsiteY29" fmla="*/ 6772547 h 6852905"/>
              <a:gd name="connsiteX30" fmla="*/ 1447120 w 10679610"/>
              <a:gd name="connsiteY30" fmla="*/ 5994221 h 6852905"/>
              <a:gd name="connsiteX31" fmla="*/ 3147240 w 10679610"/>
              <a:gd name="connsiteY31" fmla="*/ 4894217 h 6852905"/>
              <a:gd name="connsiteX32" fmla="*/ 1983285 w 10679610"/>
              <a:gd name="connsiteY32" fmla="*/ 4390027 h 6852905"/>
              <a:gd name="connsiteX33" fmla="*/ 154157 w 10679610"/>
              <a:gd name="connsiteY33" fmla="*/ 4642798 h 6852905"/>
              <a:gd name="connsiteX34" fmla="*/ 219255 w 10679610"/>
              <a:gd name="connsiteY34" fmla="*/ 4258582 h 6852905"/>
              <a:gd name="connsiteX35" fmla="*/ 1190170 w 10679610"/>
              <a:gd name="connsiteY35" fmla="*/ 4162062 h 6852905"/>
              <a:gd name="connsiteX36" fmla="*/ 2040967 w 10679610"/>
              <a:gd name="connsiteY36" fmla="*/ 3864493 h 6852905"/>
              <a:gd name="connsiteX37" fmla="*/ 1762717 w 10679610"/>
              <a:gd name="connsiteY37" fmla="*/ 2971459 h 6852905"/>
              <a:gd name="connsiteX38" fmla="*/ 1277575 w 10679610"/>
              <a:gd name="connsiteY38" fmla="*/ 2636138 h 6852905"/>
              <a:gd name="connsiteX39" fmla="*/ 2226224 w 10679610"/>
              <a:gd name="connsiteY39" fmla="*/ 2691402 h 6852905"/>
              <a:gd name="connsiteX0" fmla="*/ 2226224 w 10679610"/>
              <a:gd name="connsiteY0" fmla="*/ 2691402 h 6852905"/>
              <a:gd name="connsiteX1" fmla="*/ 3165430 w 10679610"/>
              <a:gd name="connsiteY1" fmla="*/ 2424846 h 6852905"/>
              <a:gd name="connsiteX2" fmla="*/ 3208364 w 10679610"/>
              <a:gd name="connsiteY2" fmla="*/ 1960762 h 6852905"/>
              <a:gd name="connsiteX3" fmla="*/ 2450972 w 10679610"/>
              <a:gd name="connsiteY3" fmla="*/ 1541254 h 6852905"/>
              <a:gd name="connsiteX4" fmla="*/ 2381245 w 10679610"/>
              <a:gd name="connsiteY4" fmla="*/ 1004923 h 6852905"/>
              <a:gd name="connsiteX5" fmla="*/ 3288005 w 10679610"/>
              <a:gd name="connsiteY5" fmla="*/ 1357677 h 6852905"/>
              <a:gd name="connsiteX6" fmla="*/ 3671115 w 10679610"/>
              <a:gd name="connsiteY6" fmla="*/ 1857401 h 6852905"/>
              <a:gd name="connsiteX7" fmla="*/ 4698545 w 10679610"/>
              <a:gd name="connsiteY7" fmla="*/ 2267857 h 6852905"/>
              <a:gd name="connsiteX8" fmla="*/ 5347515 w 10679610"/>
              <a:gd name="connsiteY8" fmla="*/ 1594122 h 6852905"/>
              <a:gd name="connsiteX9" fmla="*/ 5259885 w 10679610"/>
              <a:gd name="connsiteY9" fmla="*/ 92347 h 6852905"/>
              <a:gd name="connsiteX10" fmla="*/ 6406203 w 10679610"/>
              <a:gd name="connsiteY10" fmla="*/ 345732 h 6852905"/>
              <a:gd name="connsiteX11" fmla="*/ 5879010 w 10679610"/>
              <a:gd name="connsiteY11" fmla="*/ 1846852 h 6852905"/>
              <a:gd name="connsiteX12" fmla="*/ 6867705 w 10679610"/>
              <a:gd name="connsiteY12" fmla="*/ 2514872 h 6852905"/>
              <a:gd name="connsiteX13" fmla="*/ 8167427 w 10679610"/>
              <a:gd name="connsiteY13" fmla="*/ 2224555 h 6852905"/>
              <a:gd name="connsiteX14" fmla="*/ 9773076 w 10679610"/>
              <a:gd name="connsiteY14" fmla="*/ 1875427 h 6852905"/>
              <a:gd name="connsiteX15" fmla="*/ 8954643 w 10679610"/>
              <a:gd name="connsiteY15" fmla="*/ 2636710 h 6852905"/>
              <a:gd name="connsiteX16" fmla="*/ 7631610 w 10679610"/>
              <a:gd name="connsiteY16" fmla="*/ 3761377 h 6852905"/>
              <a:gd name="connsiteX17" fmla="*/ 9922690 w 10679610"/>
              <a:gd name="connsiteY17" fmla="*/ 4450987 h 6852905"/>
              <a:gd name="connsiteX18" fmla="*/ 10679610 w 10679610"/>
              <a:gd name="connsiteY18" fmla="*/ 4833257 h 6852905"/>
              <a:gd name="connsiteX19" fmla="*/ 10324993 w 10679610"/>
              <a:gd name="connsiteY19" fmla="*/ 5252767 h 6852905"/>
              <a:gd name="connsiteX20" fmla="*/ 8472985 w 10679610"/>
              <a:gd name="connsiteY20" fmla="*/ 4696445 h 6852905"/>
              <a:gd name="connsiteX21" fmla="*/ 7079160 w 10679610"/>
              <a:gd name="connsiteY21" fmla="*/ 4666252 h 6852905"/>
              <a:gd name="connsiteX22" fmla="*/ 6339016 w 10679610"/>
              <a:gd name="connsiteY22" fmla="*/ 4998602 h 6852905"/>
              <a:gd name="connsiteX23" fmla="*/ 6814590 w 10679610"/>
              <a:gd name="connsiteY23" fmla="*/ 6283249 h 6852905"/>
              <a:gd name="connsiteX24" fmla="*/ 6286680 w 10679610"/>
              <a:gd name="connsiteY24" fmla="*/ 6609086 h 6852905"/>
              <a:gd name="connsiteX25" fmla="*/ 5695270 w 10679610"/>
              <a:gd name="connsiteY25" fmla="*/ 5693211 h 6852905"/>
              <a:gd name="connsiteX26" fmla="*/ 4583610 w 10679610"/>
              <a:gd name="connsiteY26" fmla="*/ 4923427 h 6852905"/>
              <a:gd name="connsiteX27" fmla="*/ 3160104 w 10679610"/>
              <a:gd name="connsiteY27" fmla="*/ 5564265 h 6852905"/>
              <a:gd name="connsiteX28" fmla="*/ 2333703 w 10679610"/>
              <a:gd name="connsiteY28" fmla="*/ 6691533 h 6852905"/>
              <a:gd name="connsiteX29" fmla="*/ 1095555 w 10679610"/>
              <a:gd name="connsiteY29" fmla="*/ 6772547 h 6852905"/>
              <a:gd name="connsiteX30" fmla="*/ 1447120 w 10679610"/>
              <a:gd name="connsiteY30" fmla="*/ 5994221 h 6852905"/>
              <a:gd name="connsiteX31" fmla="*/ 3147240 w 10679610"/>
              <a:gd name="connsiteY31" fmla="*/ 4894217 h 6852905"/>
              <a:gd name="connsiteX32" fmla="*/ 1983285 w 10679610"/>
              <a:gd name="connsiteY32" fmla="*/ 4390027 h 6852905"/>
              <a:gd name="connsiteX33" fmla="*/ 154157 w 10679610"/>
              <a:gd name="connsiteY33" fmla="*/ 4642798 h 6852905"/>
              <a:gd name="connsiteX34" fmla="*/ 219255 w 10679610"/>
              <a:gd name="connsiteY34" fmla="*/ 4258582 h 6852905"/>
              <a:gd name="connsiteX35" fmla="*/ 1190170 w 10679610"/>
              <a:gd name="connsiteY35" fmla="*/ 4162062 h 6852905"/>
              <a:gd name="connsiteX36" fmla="*/ 2040967 w 10679610"/>
              <a:gd name="connsiteY36" fmla="*/ 3864493 h 6852905"/>
              <a:gd name="connsiteX37" fmla="*/ 1762717 w 10679610"/>
              <a:gd name="connsiteY37" fmla="*/ 2971459 h 6852905"/>
              <a:gd name="connsiteX38" fmla="*/ 1277575 w 10679610"/>
              <a:gd name="connsiteY38" fmla="*/ 2636138 h 6852905"/>
              <a:gd name="connsiteX39" fmla="*/ 2226224 w 10679610"/>
              <a:gd name="connsiteY39" fmla="*/ 2691402 h 6852905"/>
              <a:gd name="connsiteX0" fmla="*/ 2226224 w 10679610"/>
              <a:gd name="connsiteY0" fmla="*/ 2691402 h 6852905"/>
              <a:gd name="connsiteX1" fmla="*/ 3165430 w 10679610"/>
              <a:gd name="connsiteY1" fmla="*/ 2424846 h 6852905"/>
              <a:gd name="connsiteX2" fmla="*/ 3208364 w 10679610"/>
              <a:gd name="connsiteY2" fmla="*/ 1960762 h 6852905"/>
              <a:gd name="connsiteX3" fmla="*/ 2450972 w 10679610"/>
              <a:gd name="connsiteY3" fmla="*/ 1541254 h 6852905"/>
              <a:gd name="connsiteX4" fmla="*/ 2381245 w 10679610"/>
              <a:gd name="connsiteY4" fmla="*/ 1004923 h 6852905"/>
              <a:gd name="connsiteX5" fmla="*/ 3288005 w 10679610"/>
              <a:gd name="connsiteY5" fmla="*/ 1357677 h 6852905"/>
              <a:gd name="connsiteX6" fmla="*/ 3671115 w 10679610"/>
              <a:gd name="connsiteY6" fmla="*/ 1857401 h 6852905"/>
              <a:gd name="connsiteX7" fmla="*/ 4698545 w 10679610"/>
              <a:gd name="connsiteY7" fmla="*/ 2267857 h 6852905"/>
              <a:gd name="connsiteX8" fmla="*/ 5347515 w 10679610"/>
              <a:gd name="connsiteY8" fmla="*/ 1594122 h 6852905"/>
              <a:gd name="connsiteX9" fmla="*/ 5259885 w 10679610"/>
              <a:gd name="connsiteY9" fmla="*/ 92347 h 6852905"/>
              <a:gd name="connsiteX10" fmla="*/ 6406203 w 10679610"/>
              <a:gd name="connsiteY10" fmla="*/ 345732 h 6852905"/>
              <a:gd name="connsiteX11" fmla="*/ 5879010 w 10679610"/>
              <a:gd name="connsiteY11" fmla="*/ 1846852 h 6852905"/>
              <a:gd name="connsiteX12" fmla="*/ 6867705 w 10679610"/>
              <a:gd name="connsiteY12" fmla="*/ 2514872 h 6852905"/>
              <a:gd name="connsiteX13" fmla="*/ 8167427 w 10679610"/>
              <a:gd name="connsiteY13" fmla="*/ 2224555 h 6852905"/>
              <a:gd name="connsiteX14" fmla="*/ 9773076 w 10679610"/>
              <a:gd name="connsiteY14" fmla="*/ 1875427 h 6852905"/>
              <a:gd name="connsiteX15" fmla="*/ 8954643 w 10679610"/>
              <a:gd name="connsiteY15" fmla="*/ 2636710 h 6852905"/>
              <a:gd name="connsiteX16" fmla="*/ 7631610 w 10679610"/>
              <a:gd name="connsiteY16" fmla="*/ 3761377 h 6852905"/>
              <a:gd name="connsiteX17" fmla="*/ 9922690 w 10679610"/>
              <a:gd name="connsiteY17" fmla="*/ 4450987 h 6852905"/>
              <a:gd name="connsiteX18" fmla="*/ 10679610 w 10679610"/>
              <a:gd name="connsiteY18" fmla="*/ 4833257 h 6852905"/>
              <a:gd name="connsiteX19" fmla="*/ 10324993 w 10679610"/>
              <a:gd name="connsiteY19" fmla="*/ 5252767 h 6852905"/>
              <a:gd name="connsiteX20" fmla="*/ 8472985 w 10679610"/>
              <a:gd name="connsiteY20" fmla="*/ 4696445 h 6852905"/>
              <a:gd name="connsiteX21" fmla="*/ 7079160 w 10679610"/>
              <a:gd name="connsiteY21" fmla="*/ 4666252 h 6852905"/>
              <a:gd name="connsiteX22" fmla="*/ 6339016 w 10679610"/>
              <a:gd name="connsiteY22" fmla="*/ 4998602 h 6852905"/>
              <a:gd name="connsiteX23" fmla="*/ 6814590 w 10679610"/>
              <a:gd name="connsiteY23" fmla="*/ 6283249 h 6852905"/>
              <a:gd name="connsiteX24" fmla="*/ 6286680 w 10679610"/>
              <a:gd name="connsiteY24" fmla="*/ 6609086 h 6852905"/>
              <a:gd name="connsiteX25" fmla="*/ 5695270 w 10679610"/>
              <a:gd name="connsiteY25" fmla="*/ 5693211 h 6852905"/>
              <a:gd name="connsiteX26" fmla="*/ 4583610 w 10679610"/>
              <a:gd name="connsiteY26" fmla="*/ 4923427 h 6852905"/>
              <a:gd name="connsiteX27" fmla="*/ 3160104 w 10679610"/>
              <a:gd name="connsiteY27" fmla="*/ 5564265 h 6852905"/>
              <a:gd name="connsiteX28" fmla="*/ 2333703 w 10679610"/>
              <a:gd name="connsiteY28" fmla="*/ 6691533 h 6852905"/>
              <a:gd name="connsiteX29" fmla="*/ 1095555 w 10679610"/>
              <a:gd name="connsiteY29" fmla="*/ 6772547 h 6852905"/>
              <a:gd name="connsiteX30" fmla="*/ 1447120 w 10679610"/>
              <a:gd name="connsiteY30" fmla="*/ 5994221 h 6852905"/>
              <a:gd name="connsiteX31" fmla="*/ 3147240 w 10679610"/>
              <a:gd name="connsiteY31" fmla="*/ 4894217 h 6852905"/>
              <a:gd name="connsiteX32" fmla="*/ 1983285 w 10679610"/>
              <a:gd name="connsiteY32" fmla="*/ 4390027 h 6852905"/>
              <a:gd name="connsiteX33" fmla="*/ 154157 w 10679610"/>
              <a:gd name="connsiteY33" fmla="*/ 4642798 h 6852905"/>
              <a:gd name="connsiteX34" fmla="*/ 219255 w 10679610"/>
              <a:gd name="connsiteY34" fmla="*/ 4258582 h 6852905"/>
              <a:gd name="connsiteX35" fmla="*/ 1190170 w 10679610"/>
              <a:gd name="connsiteY35" fmla="*/ 4162062 h 6852905"/>
              <a:gd name="connsiteX36" fmla="*/ 2274647 w 10679610"/>
              <a:gd name="connsiteY36" fmla="*/ 3813693 h 6852905"/>
              <a:gd name="connsiteX37" fmla="*/ 1762717 w 10679610"/>
              <a:gd name="connsiteY37" fmla="*/ 2971459 h 6852905"/>
              <a:gd name="connsiteX38" fmla="*/ 1277575 w 10679610"/>
              <a:gd name="connsiteY38" fmla="*/ 2636138 h 6852905"/>
              <a:gd name="connsiteX39" fmla="*/ 2226224 w 10679610"/>
              <a:gd name="connsiteY39" fmla="*/ 2691402 h 6852905"/>
              <a:gd name="connsiteX0" fmla="*/ 2195744 w 10679610"/>
              <a:gd name="connsiteY0" fmla="*/ 2518682 h 6852905"/>
              <a:gd name="connsiteX1" fmla="*/ 3165430 w 10679610"/>
              <a:gd name="connsiteY1" fmla="*/ 2424846 h 6852905"/>
              <a:gd name="connsiteX2" fmla="*/ 3208364 w 10679610"/>
              <a:gd name="connsiteY2" fmla="*/ 1960762 h 6852905"/>
              <a:gd name="connsiteX3" fmla="*/ 2450972 w 10679610"/>
              <a:gd name="connsiteY3" fmla="*/ 1541254 h 6852905"/>
              <a:gd name="connsiteX4" fmla="*/ 2381245 w 10679610"/>
              <a:gd name="connsiteY4" fmla="*/ 1004923 h 6852905"/>
              <a:gd name="connsiteX5" fmla="*/ 3288005 w 10679610"/>
              <a:gd name="connsiteY5" fmla="*/ 1357677 h 6852905"/>
              <a:gd name="connsiteX6" fmla="*/ 3671115 w 10679610"/>
              <a:gd name="connsiteY6" fmla="*/ 1857401 h 6852905"/>
              <a:gd name="connsiteX7" fmla="*/ 4698545 w 10679610"/>
              <a:gd name="connsiteY7" fmla="*/ 2267857 h 6852905"/>
              <a:gd name="connsiteX8" fmla="*/ 5347515 w 10679610"/>
              <a:gd name="connsiteY8" fmla="*/ 1594122 h 6852905"/>
              <a:gd name="connsiteX9" fmla="*/ 5259885 w 10679610"/>
              <a:gd name="connsiteY9" fmla="*/ 92347 h 6852905"/>
              <a:gd name="connsiteX10" fmla="*/ 6406203 w 10679610"/>
              <a:gd name="connsiteY10" fmla="*/ 345732 h 6852905"/>
              <a:gd name="connsiteX11" fmla="*/ 5879010 w 10679610"/>
              <a:gd name="connsiteY11" fmla="*/ 1846852 h 6852905"/>
              <a:gd name="connsiteX12" fmla="*/ 6867705 w 10679610"/>
              <a:gd name="connsiteY12" fmla="*/ 2514872 h 6852905"/>
              <a:gd name="connsiteX13" fmla="*/ 8167427 w 10679610"/>
              <a:gd name="connsiteY13" fmla="*/ 2224555 h 6852905"/>
              <a:gd name="connsiteX14" fmla="*/ 9773076 w 10679610"/>
              <a:gd name="connsiteY14" fmla="*/ 1875427 h 6852905"/>
              <a:gd name="connsiteX15" fmla="*/ 8954643 w 10679610"/>
              <a:gd name="connsiteY15" fmla="*/ 2636710 h 6852905"/>
              <a:gd name="connsiteX16" fmla="*/ 7631610 w 10679610"/>
              <a:gd name="connsiteY16" fmla="*/ 3761377 h 6852905"/>
              <a:gd name="connsiteX17" fmla="*/ 9922690 w 10679610"/>
              <a:gd name="connsiteY17" fmla="*/ 4450987 h 6852905"/>
              <a:gd name="connsiteX18" fmla="*/ 10679610 w 10679610"/>
              <a:gd name="connsiteY18" fmla="*/ 4833257 h 6852905"/>
              <a:gd name="connsiteX19" fmla="*/ 10324993 w 10679610"/>
              <a:gd name="connsiteY19" fmla="*/ 5252767 h 6852905"/>
              <a:gd name="connsiteX20" fmla="*/ 8472985 w 10679610"/>
              <a:gd name="connsiteY20" fmla="*/ 4696445 h 6852905"/>
              <a:gd name="connsiteX21" fmla="*/ 7079160 w 10679610"/>
              <a:gd name="connsiteY21" fmla="*/ 4666252 h 6852905"/>
              <a:gd name="connsiteX22" fmla="*/ 6339016 w 10679610"/>
              <a:gd name="connsiteY22" fmla="*/ 4998602 h 6852905"/>
              <a:gd name="connsiteX23" fmla="*/ 6814590 w 10679610"/>
              <a:gd name="connsiteY23" fmla="*/ 6283249 h 6852905"/>
              <a:gd name="connsiteX24" fmla="*/ 6286680 w 10679610"/>
              <a:gd name="connsiteY24" fmla="*/ 6609086 h 6852905"/>
              <a:gd name="connsiteX25" fmla="*/ 5695270 w 10679610"/>
              <a:gd name="connsiteY25" fmla="*/ 5693211 h 6852905"/>
              <a:gd name="connsiteX26" fmla="*/ 4583610 w 10679610"/>
              <a:gd name="connsiteY26" fmla="*/ 4923427 h 6852905"/>
              <a:gd name="connsiteX27" fmla="*/ 3160104 w 10679610"/>
              <a:gd name="connsiteY27" fmla="*/ 5564265 h 6852905"/>
              <a:gd name="connsiteX28" fmla="*/ 2333703 w 10679610"/>
              <a:gd name="connsiteY28" fmla="*/ 6691533 h 6852905"/>
              <a:gd name="connsiteX29" fmla="*/ 1095555 w 10679610"/>
              <a:gd name="connsiteY29" fmla="*/ 6772547 h 6852905"/>
              <a:gd name="connsiteX30" fmla="*/ 1447120 w 10679610"/>
              <a:gd name="connsiteY30" fmla="*/ 5994221 h 6852905"/>
              <a:gd name="connsiteX31" fmla="*/ 3147240 w 10679610"/>
              <a:gd name="connsiteY31" fmla="*/ 4894217 h 6852905"/>
              <a:gd name="connsiteX32" fmla="*/ 1983285 w 10679610"/>
              <a:gd name="connsiteY32" fmla="*/ 4390027 h 6852905"/>
              <a:gd name="connsiteX33" fmla="*/ 154157 w 10679610"/>
              <a:gd name="connsiteY33" fmla="*/ 4642798 h 6852905"/>
              <a:gd name="connsiteX34" fmla="*/ 219255 w 10679610"/>
              <a:gd name="connsiteY34" fmla="*/ 4258582 h 6852905"/>
              <a:gd name="connsiteX35" fmla="*/ 1190170 w 10679610"/>
              <a:gd name="connsiteY35" fmla="*/ 4162062 h 6852905"/>
              <a:gd name="connsiteX36" fmla="*/ 2274647 w 10679610"/>
              <a:gd name="connsiteY36" fmla="*/ 3813693 h 6852905"/>
              <a:gd name="connsiteX37" fmla="*/ 1762717 w 10679610"/>
              <a:gd name="connsiteY37" fmla="*/ 2971459 h 6852905"/>
              <a:gd name="connsiteX38" fmla="*/ 1277575 w 10679610"/>
              <a:gd name="connsiteY38" fmla="*/ 2636138 h 6852905"/>
              <a:gd name="connsiteX39" fmla="*/ 2195744 w 10679610"/>
              <a:gd name="connsiteY39" fmla="*/ 2518682 h 6852905"/>
              <a:gd name="connsiteX0" fmla="*/ 2195744 w 10679610"/>
              <a:gd name="connsiteY0" fmla="*/ 2518682 h 6852905"/>
              <a:gd name="connsiteX1" fmla="*/ 3165430 w 10679610"/>
              <a:gd name="connsiteY1" fmla="*/ 2424846 h 6852905"/>
              <a:gd name="connsiteX2" fmla="*/ 3208364 w 10679610"/>
              <a:gd name="connsiteY2" fmla="*/ 1960762 h 6852905"/>
              <a:gd name="connsiteX3" fmla="*/ 2450972 w 10679610"/>
              <a:gd name="connsiteY3" fmla="*/ 1541254 h 6852905"/>
              <a:gd name="connsiteX4" fmla="*/ 2381245 w 10679610"/>
              <a:gd name="connsiteY4" fmla="*/ 1004923 h 6852905"/>
              <a:gd name="connsiteX5" fmla="*/ 3288005 w 10679610"/>
              <a:gd name="connsiteY5" fmla="*/ 1357677 h 6852905"/>
              <a:gd name="connsiteX6" fmla="*/ 3671115 w 10679610"/>
              <a:gd name="connsiteY6" fmla="*/ 1857401 h 6852905"/>
              <a:gd name="connsiteX7" fmla="*/ 4698545 w 10679610"/>
              <a:gd name="connsiteY7" fmla="*/ 2267857 h 6852905"/>
              <a:gd name="connsiteX8" fmla="*/ 5347515 w 10679610"/>
              <a:gd name="connsiteY8" fmla="*/ 1594122 h 6852905"/>
              <a:gd name="connsiteX9" fmla="*/ 5259885 w 10679610"/>
              <a:gd name="connsiteY9" fmla="*/ 92347 h 6852905"/>
              <a:gd name="connsiteX10" fmla="*/ 6406203 w 10679610"/>
              <a:gd name="connsiteY10" fmla="*/ 345732 h 6852905"/>
              <a:gd name="connsiteX11" fmla="*/ 5879010 w 10679610"/>
              <a:gd name="connsiteY11" fmla="*/ 1846852 h 6852905"/>
              <a:gd name="connsiteX12" fmla="*/ 6867705 w 10679610"/>
              <a:gd name="connsiteY12" fmla="*/ 2514872 h 6852905"/>
              <a:gd name="connsiteX13" fmla="*/ 8167427 w 10679610"/>
              <a:gd name="connsiteY13" fmla="*/ 2224555 h 6852905"/>
              <a:gd name="connsiteX14" fmla="*/ 9773076 w 10679610"/>
              <a:gd name="connsiteY14" fmla="*/ 1875427 h 6852905"/>
              <a:gd name="connsiteX15" fmla="*/ 8954643 w 10679610"/>
              <a:gd name="connsiteY15" fmla="*/ 2636710 h 6852905"/>
              <a:gd name="connsiteX16" fmla="*/ 7631610 w 10679610"/>
              <a:gd name="connsiteY16" fmla="*/ 3761377 h 6852905"/>
              <a:gd name="connsiteX17" fmla="*/ 9922690 w 10679610"/>
              <a:gd name="connsiteY17" fmla="*/ 4450987 h 6852905"/>
              <a:gd name="connsiteX18" fmla="*/ 10679610 w 10679610"/>
              <a:gd name="connsiteY18" fmla="*/ 4833257 h 6852905"/>
              <a:gd name="connsiteX19" fmla="*/ 10324993 w 10679610"/>
              <a:gd name="connsiteY19" fmla="*/ 5252767 h 6852905"/>
              <a:gd name="connsiteX20" fmla="*/ 8472985 w 10679610"/>
              <a:gd name="connsiteY20" fmla="*/ 4696445 h 6852905"/>
              <a:gd name="connsiteX21" fmla="*/ 7079160 w 10679610"/>
              <a:gd name="connsiteY21" fmla="*/ 4666252 h 6852905"/>
              <a:gd name="connsiteX22" fmla="*/ 6339016 w 10679610"/>
              <a:gd name="connsiteY22" fmla="*/ 4998602 h 6852905"/>
              <a:gd name="connsiteX23" fmla="*/ 6814590 w 10679610"/>
              <a:gd name="connsiteY23" fmla="*/ 6283249 h 6852905"/>
              <a:gd name="connsiteX24" fmla="*/ 6286680 w 10679610"/>
              <a:gd name="connsiteY24" fmla="*/ 6609086 h 6852905"/>
              <a:gd name="connsiteX25" fmla="*/ 5695270 w 10679610"/>
              <a:gd name="connsiteY25" fmla="*/ 5693211 h 6852905"/>
              <a:gd name="connsiteX26" fmla="*/ 4583610 w 10679610"/>
              <a:gd name="connsiteY26" fmla="*/ 4923427 h 6852905"/>
              <a:gd name="connsiteX27" fmla="*/ 3160104 w 10679610"/>
              <a:gd name="connsiteY27" fmla="*/ 5564265 h 6852905"/>
              <a:gd name="connsiteX28" fmla="*/ 2333703 w 10679610"/>
              <a:gd name="connsiteY28" fmla="*/ 6691533 h 6852905"/>
              <a:gd name="connsiteX29" fmla="*/ 1095555 w 10679610"/>
              <a:gd name="connsiteY29" fmla="*/ 6772547 h 6852905"/>
              <a:gd name="connsiteX30" fmla="*/ 1447120 w 10679610"/>
              <a:gd name="connsiteY30" fmla="*/ 5994221 h 6852905"/>
              <a:gd name="connsiteX31" fmla="*/ 3147240 w 10679610"/>
              <a:gd name="connsiteY31" fmla="*/ 4894217 h 6852905"/>
              <a:gd name="connsiteX32" fmla="*/ 1983285 w 10679610"/>
              <a:gd name="connsiteY32" fmla="*/ 4390027 h 6852905"/>
              <a:gd name="connsiteX33" fmla="*/ 154157 w 10679610"/>
              <a:gd name="connsiteY33" fmla="*/ 4642798 h 6852905"/>
              <a:gd name="connsiteX34" fmla="*/ 219255 w 10679610"/>
              <a:gd name="connsiteY34" fmla="*/ 4258582 h 6852905"/>
              <a:gd name="connsiteX35" fmla="*/ 1190170 w 10679610"/>
              <a:gd name="connsiteY35" fmla="*/ 4162062 h 6852905"/>
              <a:gd name="connsiteX36" fmla="*/ 2274647 w 10679610"/>
              <a:gd name="connsiteY36" fmla="*/ 3813693 h 6852905"/>
              <a:gd name="connsiteX37" fmla="*/ 1732237 w 10679610"/>
              <a:gd name="connsiteY37" fmla="*/ 3062899 h 6852905"/>
              <a:gd name="connsiteX38" fmla="*/ 1277575 w 10679610"/>
              <a:gd name="connsiteY38" fmla="*/ 2636138 h 6852905"/>
              <a:gd name="connsiteX39" fmla="*/ 2195744 w 10679610"/>
              <a:gd name="connsiteY39" fmla="*/ 2518682 h 6852905"/>
              <a:gd name="connsiteX0" fmla="*/ 2195744 w 10679610"/>
              <a:gd name="connsiteY0" fmla="*/ 2518682 h 6852905"/>
              <a:gd name="connsiteX1" fmla="*/ 3165430 w 10679610"/>
              <a:gd name="connsiteY1" fmla="*/ 2424846 h 6852905"/>
              <a:gd name="connsiteX2" fmla="*/ 3208364 w 10679610"/>
              <a:gd name="connsiteY2" fmla="*/ 1960762 h 6852905"/>
              <a:gd name="connsiteX3" fmla="*/ 2450972 w 10679610"/>
              <a:gd name="connsiteY3" fmla="*/ 1541254 h 6852905"/>
              <a:gd name="connsiteX4" fmla="*/ 2381245 w 10679610"/>
              <a:gd name="connsiteY4" fmla="*/ 1004923 h 6852905"/>
              <a:gd name="connsiteX5" fmla="*/ 3288005 w 10679610"/>
              <a:gd name="connsiteY5" fmla="*/ 1357677 h 6852905"/>
              <a:gd name="connsiteX6" fmla="*/ 3671115 w 10679610"/>
              <a:gd name="connsiteY6" fmla="*/ 1857401 h 6852905"/>
              <a:gd name="connsiteX7" fmla="*/ 4698545 w 10679610"/>
              <a:gd name="connsiteY7" fmla="*/ 2267857 h 6852905"/>
              <a:gd name="connsiteX8" fmla="*/ 5347515 w 10679610"/>
              <a:gd name="connsiteY8" fmla="*/ 1594122 h 6852905"/>
              <a:gd name="connsiteX9" fmla="*/ 5259885 w 10679610"/>
              <a:gd name="connsiteY9" fmla="*/ 92347 h 6852905"/>
              <a:gd name="connsiteX10" fmla="*/ 6406203 w 10679610"/>
              <a:gd name="connsiteY10" fmla="*/ 345732 h 6852905"/>
              <a:gd name="connsiteX11" fmla="*/ 5879010 w 10679610"/>
              <a:gd name="connsiteY11" fmla="*/ 1846852 h 6852905"/>
              <a:gd name="connsiteX12" fmla="*/ 6867705 w 10679610"/>
              <a:gd name="connsiteY12" fmla="*/ 2514872 h 6852905"/>
              <a:gd name="connsiteX13" fmla="*/ 8167427 w 10679610"/>
              <a:gd name="connsiteY13" fmla="*/ 2224555 h 6852905"/>
              <a:gd name="connsiteX14" fmla="*/ 9773076 w 10679610"/>
              <a:gd name="connsiteY14" fmla="*/ 1875427 h 6852905"/>
              <a:gd name="connsiteX15" fmla="*/ 8954643 w 10679610"/>
              <a:gd name="connsiteY15" fmla="*/ 2636710 h 6852905"/>
              <a:gd name="connsiteX16" fmla="*/ 7631610 w 10679610"/>
              <a:gd name="connsiteY16" fmla="*/ 3761377 h 6852905"/>
              <a:gd name="connsiteX17" fmla="*/ 9922690 w 10679610"/>
              <a:gd name="connsiteY17" fmla="*/ 4450987 h 6852905"/>
              <a:gd name="connsiteX18" fmla="*/ 10679610 w 10679610"/>
              <a:gd name="connsiteY18" fmla="*/ 4833257 h 6852905"/>
              <a:gd name="connsiteX19" fmla="*/ 10324993 w 10679610"/>
              <a:gd name="connsiteY19" fmla="*/ 5252767 h 6852905"/>
              <a:gd name="connsiteX20" fmla="*/ 8472985 w 10679610"/>
              <a:gd name="connsiteY20" fmla="*/ 4696445 h 6852905"/>
              <a:gd name="connsiteX21" fmla="*/ 7079160 w 10679610"/>
              <a:gd name="connsiteY21" fmla="*/ 4666252 h 6852905"/>
              <a:gd name="connsiteX22" fmla="*/ 6339016 w 10679610"/>
              <a:gd name="connsiteY22" fmla="*/ 4998602 h 6852905"/>
              <a:gd name="connsiteX23" fmla="*/ 6814590 w 10679610"/>
              <a:gd name="connsiteY23" fmla="*/ 6283249 h 6852905"/>
              <a:gd name="connsiteX24" fmla="*/ 6286680 w 10679610"/>
              <a:gd name="connsiteY24" fmla="*/ 6609086 h 6852905"/>
              <a:gd name="connsiteX25" fmla="*/ 5695270 w 10679610"/>
              <a:gd name="connsiteY25" fmla="*/ 5693211 h 6852905"/>
              <a:gd name="connsiteX26" fmla="*/ 4583610 w 10679610"/>
              <a:gd name="connsiteY26" fmla="*/ 4923427 h 6852905"/>
              <a:gd name="connsiteX27" fmla="*/ 3160104 w 10679610"/>
              <a:gd name="connsiteY27" fmla="*/ 5564265 h 6852905"/>
              <a:gd name="connsiteX28" fmla="*/ 2333703 w 10679610"/>
              <a:gd name="connsiteY28" fmla="*/ 6691533 h 6852905"/>
              <a:gd name="connsiteX29" fmla="*/ 1095555 w 10679610"/>
              <a:gd name="connsiteY29" fmla="*/ 6772547 h 6852905"/>
              <a:gd name="connsiteX30" fmla="*/ 1447120 w 10679610"/>
              <a:gd name="connsiteY30" fmla="*/ 5994221 h 6852905"/>
              <a:gd name="connsiteX31" fmla="*/ 3147240 w 10679610"/>
              <a:gd name="connsiteY31" fmla="*/ 4894217 h 6852905"/>
              <a:gd name="connsiteX32" fmla="*/ 1983285 w 10679610"/>
              <a:gd name="connsiteY32" fmla="*/ 4390027 h 6852905"/>
              <a:gd name="connsiteX33" fmla="*/ 154157 w 10679610"/>
              <a:gd name="connsiteY33" fmla="*/ 4642798 h 6852905"/>
              <a:gd name="connsiteX34" fmla="*/ 219255 w 10679610"/>
              <a:gd name="connsiteY34" fmla="*/ 4258582 h 6852905"/>
              <a:gd name="connsiteX35" fmla="*/ 1190170 w 10679610"/>
              <a:gd name="connsiteY35" fmla="*/ 4162062 h 6852905"/>
              <a:gd name="connsiteX36" fmla="*/ 2274647 w 10679610"/>
              <a:gd name="connsiteY36" fmla="*/ 3813693 h 6852905"/>
              <a:gd name="connsiteX37" fmla="*/ 1732237 w 10679610"/>
              <a:gd name="connsiteY37" fmla="*/ 3062899 h 6852905"/>
              <a:gd name="connsiteX38" fmla="*/ 1369015 w 10679610"/>
              <a:gd name="connsiteY38" fmla="*/ 2686938 h 6852905"/>
              <a:gd name="connsiteX39" fmla="*/ 2195744 w 10679610"/>
              <a:gd name="connsiteY39" fmla="*/ 2518682 h 6852905"/>
              <a:gd name="connsiteX0" fmla="*/ 2195744 w 10679610"/>
              <a:gd name="connsiteY0" fmla="*/ 2518682 h 6852905"/>
              <a:gd name="connsiteX1" fmla="*/ 3165430 w 10679610"/>
              <a:gd name="connsiteY1" fmla="*/ 2424846 h 6852905"/>
              <a:gd name="connsiteX2" fmla="*/ 3208364 w 10679610"/>
              <a:gd name="connsiteY2" fmla="*/ 1960762 h 6852905"/>
              <a:gd name="connsiteX3" fmla="*/ 2450972 w 10679610"/>
              <a:gd name="connsiteY3" fmla="*/ 1541254 h 6852905"/>
              <a:gd name="connsiteX4" fmla="*/ 2381245 w 10679610"/>
              <a:gd name="connsiteY4" fmla="*/ 1004923 h 6852905"/>
              <a:gd name="connsiteX5" fmla="*/ 3288005 w 10679610"/>
              <a:gd name="connsiteY5" fmla="*/ 1357677 h 6852905"/>
              <a:gd name="connsiteX6" fmla="*/ 3671115 w 10679610"/>
              <a:gd name="connsiteY6" fmla="*/ 1857401 h 6852905"/>
              <a:gd name="connsiteX7" fmla="*/ 4698545 w 10679610"/>
              <a:gd name="connsiteY7" fmla="*/ 2267857 h 6852905"/>
              <a:gd name="connsiteX8" fmla="*/ 5347515 w 10679610"/>
              <a:gd name="connsiteY8" fmla="*/ 1594122 h 6852905"/>
              <a:gd name="connsiteX9" fmla="*/ 5259885 w 10679610"/>
              <a:gd name="connsiteY9" fmla="*/ 92347 h 6852905"/>
              <a:gd name="connsiteX10" fmla="*/ 6406203 w 10679610"/>
              <a:gd name="connsiteY10" fmla="*/ 345732 h 6852905"/>
              <a:gd name="connsiteX11" fmla="*/ 5879010 w 10679610"/>
              <a:gd name="connsiteY11" fmla="*/ 1846852 h 6852905"/>
              <a:gd name="connsiteX12" fmla="*/ 6867705 w 10679610"/>
              <a:gd name="connsiteY12" fmla="*/ 2514872 h 6852905"/>
              <a:gd name="connsiteX13" fmla="*/ 8167427 w 10679610"/>
              <a:gd name="connsiteY13" fmla="*/ 2224555 h 6852905"/>
              <a:gd name="connsiteX14" fmla="*/ 9773076 w 10679610"/>
              <a:gd name="connsiteY14" fmla="*/ 1875427 h 6852905"/>
              <a:gd name="connsiteX15" fmla="*/ 8954643 w 10679610"/>
              <a:gd name="connsiteY15" fmla="*/ 2636710 h 6852905"/>
              <a:gd name="connsiteX16" fmla="*/ 7631610 w 10679610"/>
              <a:gd name="connsiteY16" fmla="*/ 3761377 h 6852905"/>
              <a:gd name="connsiteX17" fmla="*/ 9922690 w 10679610"/>
              <a:gd name="connsiteY17" fmla="*/ 4450987 h 6852905"/>
              <a:gd name="connsiteX18" fmla="*/ 10679610 w 10679610"/>
              <a:gd name="connsiteY18" fmla="*/ 4833257 h 6852905"/>
              <a:gd name="connsiteX19" fmla="*/ 10324993 w 10679610"/>
              <a:gd name="connsiteY19" fmla="*/ 5252767 h 6852905"/>
              <a:gd name="connsiteX20" fmla="*/ 8472985 w 10679610"/>
              <a:gd name="connsiteY20" fmla="*/ 4696445 h 6852905"/>
              <a:gd name="connsiteX21" fmla="*/ 7079160 w 10679610"/>
              <a:gd name="connsiteY21" fmla="*/ 4666252 h 6852905"/>
              <a:gd name="connsiteX22" fmla="*/ 6339016 w 10679610"/>
              <a:gd name="connsiteY22" fmla="*/ 4998602 h 6852905"/>
              <a:gd name="connsiteX23" fmla="*/ 6814590 w 10679610"/>
              <a:gd name="connsiteY23" fmla="*/ 6283249 h 6852905"/>
              <a:gd name="connsiteX24" fmla="*/ 6286680 w 10679610"/>
              <a:gd name="connsiteY24" fmla="*/ 6609086 h 6852905"/>
              <a:gd name="connsiteX25" fmla="*/ 5695270 w 10679610"/>
              <a:gd name="connsiteY25" fmla="*/ 5693211 h 6852905"/>
              <a:gd name="connsiteX26" fmla="*/ 4583610 w 10679610"/>
              <a:gd name="connsiteY26" fmla="*/ 4923427 h 6852905"/>
              <a:gd name="connsiteX27" fmla="*/ 3160104 w 10679610"/>
              <a:gd name="connsiteY27" fmla="*/ 5564265 h 6852905"/>
              <a:gd name="connsiteX28" fmla="*/ 2333703 w 10679610"/>
              <a:gd name="connsiteY28" fmla="*/ 6691533 h 6852905"/>
              <a:gd name="connsiteX29" fmla="*/ 1095555 w 10679610"/>
              <a:gd name="connsiteY29" fmla="*/ 6772547 h 6852905"/>
              <a:gd name="connsiteX30" fmla="*/ 1447120 w 10679610"/>
              <a:gd name="connsiteY30" fmla="*/ 5994221 h 6852905"/>
              <a:gd name="connsiteX31" fmla="*/ 3147240 w 10679610"/>
              <a:gd name="connsiteY31" fmla="*/ 4894217 h 6852905"/>
              <a:gd name="connsiteX32" fmla="*/ 1983285 w 10679610"/>
              <a:gd name="connsiteY32" fmla="*/ 4390027 h 6852905"/>
              <a:gd name="connsiteX33" fmla="*/ 154157 w 10679610"/>
              <a:gd name="connsiteY33" fmla="*/ 4642798 h 6852905"/>
              <a:gd name="connsiteX34" fmla="*/ 219255 w 10679610"/>
              <a:gd name="connsiteY34" fmla="*/ 4258582 h 6852905"/>
              <a:gd name="connsiteX35" fmla="*/ 1190170 w 10679610"/>
              <a:gd name="connsiteY35" fmla="*/ 4162062 h 6852905"/>
              <a:gd name="connsiteX36" fmla="*/ 2274647 w 10679610"/>
              <a:gd name="connsiteY36" fmla="*/ 3813693 h 6852905"/>
              <a:gd name="connsiteX37" fmla="*/ 1732237 w 10679610"/>
              <a:gd name="connsiteY37" fmla="*/ 3062899 h 6852905"/>
              <a:gd name="connsiteX38" fmla="*/ 1369015 w 10679610"/>
              <a:gd name="connsiteY38" fmla="*/ 2686938 h 6852905"/>
              <a:gd name="connsiteX39" fmla="*/ 2195744 w 10679610"/>
              <a:gd name="connsiteY39" fmla="*/ 2518682 h 6852905"/>
              <a:gd name="connsiteX0" fmla="*/ 2195744 w 10679610"/>
              <a:gd name="connsiteY0" fmla="*/ 2518682 h 6852905"/>
              <a:gd name="connsiteX1" fmla="*/ 3165430 w 10679610"/>
              <a:gd name="connsiteY1" fmla="*/ 2424846 h 6852905"/>
              <a:gd name="connsiteX2" fmla="*/ 3208364 w 10679610"/>
              <a:gd name="connsiteY2" fmla="*/ 1960762 h 6852905"/>
              <a:gd name="connsiteX3" fmla="*/ 2450972 w 10679610"/>
              <a:gd name="connsiteY3" fmla="*/ 1541254 h 6852905"/>
              <a:gd name="connsiteX4" fmla="*/ 2381245 w 10679610"/>
              <a:gd name="connsiteY4" fmla="*/ 1004923 h 6852905"/>
              <a:gd name="connsiteX5" fmla="*/ 3288005 w 10679610"/>
              <a:gd name="connsiteY5" fmla="*/ 1357677 h 6852905"/>
              <a:gd name="connsiteX6" fmla="*/ 3671115 w 10679610"/>
              <a:gd name="connsiteY6" fmla="*/ 1857401 h 6852905"/>
              <a:gd name="connsiteX7" fmla="*/ 4698545 w 10679610"/>
              <a:gd name="connsiteY7" fmla="*/ 2267857 h 6852905"/>
              <a:gd name="connsiteX8" fmla="*/ 5347515 w 10679610"/>
              <a:gd name="connsiteY8" fmla="*/ 1594122 h 6852905"/>
              <a:gd name="connsiteX9" fmla="*/ 5259885 w 10679610"/>
              <a:gd name="connsiteY9" fmla="*/ 92347 h 6852905"/>
              <a:gd name="connsiteX10" fmla="*/ 6406203 w 10679610"/>
              <a:gd name="connsiteY10" fmla="*/ 345732 h 6852905"/>
              <a:gd name="connsiteX11" fmla="*/ 5879010 w 10679610"/>
              <a:gd name="connsiteY11" fmla="*/ 1846852 h 6852905"/>
              <a:gd name="connsiteX12" fmla="*/ 6867705 w 10679610"/>
              <a:gd name="connsiteY12" fmla="*/ 2514872 h 6852905"/>
              <a:gd name="connsiteX13" fmla="*/ 8167427 w 10679610"/>
              <a:gd name="connsiteY13" fmla="*/ 2224555 h 6852905"/>
              <a:gd name="connsiteX14" fmla="*/ 9773076 w 10679610"/>
              <a:gd name="connsiteY14" fmla="*/ 1875427 h 6852905"/>
              <a:gd name="connsiteX15" fmla="*/ 8954643 w 10679610"/>
              <a:gd name="connsiteY15" fmla="*/ 2636710 h 6852905"/>
              <a:gd name="connsiteX16" fmla="*/ 7631610 w 10679610"/>
              <a:gd name="connsiteY16" fmla="*/ 3761377 h 6852905"/>
              <a:gd name="connsiteX17" fmla="*/ 9922690 w 10679610"/>
              <a:gd name="connsiteY17" fmla="*/ 4450987 h 6852905"/>
              <a:gd name="connsiteX18" fmla="*/ 10679610 w 10679610"/>
              <a:gd name="connsiteY18" fmla="*/ 4833257 h 6852905"/>
              <a:gd name="connsiteX19" fmla="*/ 10324993 w 10679610"/>
              <a:gd name="connsiteY19" fmla="*/ 5252767 h 6852905"/>
              <a:gd name="connsiteX20" fmla="*/ 8472985 w 10679610"/>
              <a:gd name="connsiteY20" fmla="*/ 4696445 h 6852905"/>
              <a:gd name="connsiteX21" fmla="*/ 7079160 w 10679610"/>
              <a:gd name="connsiteY21" fmla="*/ 4666252 h 6852905"/>
              <a:gd name="connsiteX22" fmla="*/ 6339016 w 10679610"/>
              <a:gd name="connsiteY22" fmla="*/ 4998602 h 6852905"/>
              <a:gd name="connsiteX23" fmla="*/ 6814590 w 10679610"/>
              <a:gd name="connsiteY23" fmla="*/ 6283249 h 6852905"/>
              <a:gd name="connsiteX24" fmla="*/ 6286680 w 10679610"/>
              <a:gd name="connsiteY24" fmla="*/ 6609086 h 6852905"/>
              <a:gd name="connsiteX25" fmla="*/ 5695270 w 10679610"/>
              <a:gd name="connsiteY25" fmla="*/ 5693211 h 6852905"/>
              <a:gd name="connsiteX26" fmla="*/ 4583610 w 10679610"/>
              <a:gd name="connsiteY26" fmla="*/ 4923427 h 6852905"/>
              <a:gd name="connsiteX27" fmla="*/ 3160104 w 10679610"/>
              <a:gd name="connsiteY27" fmla="*/ 5564265 h 6852905"/>
              <a:gd name="connsiteX28" fmla="*/ 2333703 w 10679610"/>
              <a:gd name="connsiteY28" fmla="*/ 6691533 h 6852905"/>
              <a:gd name="connsiteX29" fmla="*/ 1095555 w 10679610"/>
              <a:gd name="connsiteY29" fmla="*/ 6772547 h 6852905"/>
              <a:gd name="connsiteX30" fmla="*/ 1447120 w 10679610"/>
              <a:gd name="connsiteY30" fmla="*/ 5994221 h 6852905"/>
              <a:gd name="connsiteX31" fmla="*/ 3147240 w 10679610"/>
              <a:gd name="connsiteY31" fmla="*/ 4894217 h 6852905"/>
              <a:gd name="connsiteX32" fmla="*/ 1983285 w 10679610"/>
              <a:gd name="connsiteY32" fmla="*/ 4390027 h 6852905"/>
              <a:gd name="connsiteX33" fmla="*/ 154157 w 10679610"/>
              <a:gd name="connsiteY33" fmla="*/ 4642798 h 6852905"/>
              <a:gd name="connsiteX34" fmla="*/ 219255 w 10679610"/>
              <a:gd name="connsiteY34" fmla="*/ 4258582 h 6852905"/>
              <a:gd name="connsiteX35" fmla="*/ 1190170 w 10679610"/>
              <a:gd name="connsiteY35" fmla="*/ 4162062 h 6852905"/>
              <a:gd name="connsiteX36" fmla="*/ 2274647 w 10679610"/>
              <a:gd name="connsiteY36" fmla="*/ 3813693 h 6852905"/>
              <a:gd name="connsiteX37" fmla="*/ 1732237 w 10679610"/>
              <a:gd name="connsiteY37" fmla="*/ 3062899 h 6852905"/>
              <a:gd name="connsiteX38" fmla="*/ 1369015 w 10679610"/>
              <a:gd name="connsiteY38" fmla="*/ 2686938 h 6852905"/>
              <a:gd name="connsiteX39" fmla="*/ 2195744 w 10679610"/>
              <a:gd name="connsiteY39" fmla="*/ 2518682 h 6852905"/>
              <a:gd name="connsiteX0" fmla="*/ 2195744 w 10679610"/>
              <a:gd name="connsiteY0" fmla="*/ 2518682 h 6852905"/>
              <a:gd name="connsiteX1" fmla="*/ 3165430 w 10679610"/>
              <a:gd name="connsiteY1" fmla="*/ 2424846 h 6852905"/>
              <a:gd name="connsiteX2" fmla="*/ 3208364 w 10679610"/>
              <a:gd name="connsiteY2" fmla="*/ 1960762 h 6852905"/>
              <a:gd name="connsiteX3" fmla="*/ 2450972 w 10679610"/>
              <a:gd name="connsiteY3" fmla="*/ 1541254 h 6852905"/>
              <a:gd name="connsiteX4" fmla="*/ 2381245 w 10679610"/>
              <a:gd name="connsiteY4" fmla="*/ 1004923 h 6852905"/>
              <a:gd name="connsiteX5" fmla="*/ 3288005 w 10679610"/>
              <a:gd name="connsiteY5" fmla="*/ 1357677 h 6852905"/>
              <a:gd name="connsiteX6" fmla="*/ 3671115 w 10679610"/>
              <a:gd name="connsiteY6" fmla="*/ 1857401 h 6852905"/>
              <a:gd name="connsiteX7" fmla="*/ 4698545 w 10679610"/>
              <a:gd name="connsiteY7" fmla="*/ 2267857 h 6852905"/>
              <a:gd name="connsiteX8" fmla="*/ 5347515 w 10679610"/>
              <a:gd name="connsiteY8" fmla="*/ 1594122 h 6852905"/>
              <a:gd name="connsiteX9" fmla="*/ 5259885 w 10679610"/>
              <a:gd name="connsiteY9" fmla="*/ 92347 h 6852905"/>
              <a:gd name="connsiteX10" fmla="*/ 6406203 w 10679610"/>
              <a:gd name="connsiteY10" fmla="*/ 345732 h 6852905"/>
              <a:gd name="connsiteX11" fmla="*/ 5879010 w 10679610"/>
              <a:gd name="connsiteY11" fmla="*/ 1846852 h 6852905"/>
              <a:gd name="connsiteX12" fmla="*/ 6867705 w 10679610"/>
              <a:gd name="connsiteY12" fmla="*/ 2514872 h 6852905"/>
              <a:gd name="connsiteX13" fmla="*/ 8167427 w 10679610"/>
              <a:gd name="connsiteY13" fmla="*/ 2224555 h 6852905"/>
              <a:gd name="connsiteX14" fmla="*/ 9773076 w 10679610"/>
              <a:gd name="connsiteY14" fmla="*/ 1875427 h 6852905"/>
              <a:gd name="connsiteX15" fmla="*/ 8954643 w 10679610"/>
              <a:gd name="connsiteY15" fmla="*/ 2636710 h 6852905"/>
              <a:gd name="connsiteX16" fmla="*/ 7631610 w 10679610"/>
              <a:gd name="connsiteY16" fmla="*/ 3761377 h 6852905"/>
              <a:gd name="connsiteX17" fmla="*/ 9922690 w 10679610"/>
              <a:gd name="connsiteY17" fmla="*/ 4450987 h 6852905"/>
              <a:gd name="connsiteX18" fmla="*/ 10679610 w 10679610"/>
              <a:gd name="connsiteY18" fmla="*/ 4833257 h 6852905"/>
              <a:gd name="connsiteX19" fmla="*/ 10324993 w 10679610"/>
              <a:gd name="connsiteY19" fmla="*/ 5252767 h 6852905"/>
              <a:gd name="connsiteX20" fmla="*/ 8472985 w 10679610"/>
              <a:gd name="connsiteY20" fmla="*/ 4696445 h 6852905"/>
              <a:gd name="connsiteX21" fmla="*/ 7079160 w 10679610"/>
              <a:gd name="connsiteY21" fmla="*/ 4666252 h 6852905"/>
              <a:gd name="connsiteX22" fmla="*/ 6339016 w 10679610"/>
              <a:gd name="connsiteY22" fmla="*/ 4998602 h 6852905"/>
              <a:gd name="connsiteX23" fmla="*/ 6814590 w 10679610"/>
              <a:gd name="connsiteY23" fmla="*/ 6283249 h 6852905"/>
              <a:gd name="connsiteX24" fmla="*/ 6286680 w 10679610"/>
              <a:gd name="connsiteY24" fmla="*/ 6609086 h 6852905"/>
              <a:gd name="connsiteX25" fmla="*/ 5695270 w 10679610"/>
              <a:gd name="connsiteY25" fmla="*/ 5693211 h 6852905"/>
              <a:gd name="connsiteX26" fmla="*/ 4583610 w 10679610"/>
              <a:gd name="connsiteY26" fmla="*/ 4923427 h 6852905"/>
              <a:gd name="connsiteX27" fmla="*/ 3160104 w 10679610"/>
              <a:gd name="connsiteY27" fmla="*/ 5564265 h 6852905"/>
              <a:gd name="connsiteX28" fmla="*/ 2333703 w 10679610"/>
              <a:gd name="connsiteY28" fmla="*/ 6691533 h 6852905"/>
              <a:gd name="connsiteX29" fmla="*/ 1095555 w 10679610"/>
              <a:gd name="connsiteY29" fmla="*/ 6772547 h 6852905"/>
              <a:gd name="connsiteX30" fmla="*/ 1447120 w 10679610"/>
              <a:gd name="connsiteY30" fmla="*/ 5994221 h 6852905"/>
              <a:gd name="connsiteX31" fmla="*/ 3147240 w 10679610"/>
              <a:gd name="connsiteY31" fmla="*/ 4894217 h 6852905"/>
              <a:gd name="connsiteX32" fmla="*/ 1983285 w 10679610"/>
              <a:gd name="connsiteY32" fmla="*/ 4390027 h 6852905"/>
              <a:gd name="connsiteX33" fmla="*/ 154157 w 10679610"/>
              <a:gd name="connsiteY33" fmla="*/ 4642798 h 6852905"/>
              <a:gd name="connsiteX34" fmla="*/ 219255 w 10679610"/>
              <a:gd name="connsiteY34" fmla="*/ 4258582 h 6852905"/>
              <a:gd name="connsiteX35" fmla="*/ 1190170 w 10679610"/>
              <a:gd name="connsiteY35" fmla="*/ 4162062 h 6852905"/>
              <a:gd name="connsiteX36" fmla="*/ 2274647 w 10679610"/>
              <a:gd name="connsiteY36" fmla="*/ 3813693 h 6852905"/>
              <a:gd name="connsiteX37" fmla="*/ 1732237 w 10679610"/>
              <a:gd name="connsiteY37" fmla="*/ 3062899 h 6852905"/>
              <a:gd name="connsiteX38" fmla="*/ 1369015 w 10679610"/>
              <a:gd name="connsiteY38" fmla="*/ 2686938 h 6852905"/>
              <a:gd name="connsiteX39" fmla="*/ 2195744 w 10679610"/>
              <a:gd name="connsiteY39" fmla="*/ 2518682 h 6852905"/>
              <a:gd name="connsiteX0" fmla="*/ 2195744 w 10679610"/>
              <a:gd name="connsiteY0" fmla="*/ 2518682 h 6852905"/>
              <a:gd name="connsiteX1" fmla="*/ 3165430 w 10679610"/>
              <a:gd name="connsiteY1" fmla="*/ 2424846 h 6852905"/>
              <a:gd name="connsiteX2" fmla="*/ 3208364 w 10679610"/>
              <a:gd name="connsiteY2" fmla="*/ 1960762 h 6852905"/>
              <a:gd name="connsiteX3" fmla="*/ 2450972 w 10679610"/>
              <a:gd name="connsiteY3" fmla="*/ 1541254 h 6852905"/>
              <a:gd name="connsiteX4" fmla="*/ 2381245 w 10679610"/>
              <a:gd name="connsiteY4" fmla="*/ 1004923 h 6852905"/>
              <a:gd name="connsiteX5" fmla="*/ 3288005 w 10679610"/>
              <a:gd name="connsiteY5" fmla="*/ 1357677 h 6852905"/>
              <a:gd name="connsiteX6" fmla="*/ 3671115 w 10679610"/>
              <a:gd name="connsiteY6" fmla="*/ 1857401 h 6852905"/>
              <a:gd name="connsiteX7" fmla="*/ 4698545 w 10679610"/>
              <a:gd name="connsiteY7" fmla="*/ 2267857 h 6852905"/>
              <a:gd name="connsiteX8" fmla="*/ 5347515 w 10679610"/>
              <a:gd name="connsiteY8" fmla="*/ 1594122 h 6852905"/>
              <a:gd name="connsiteX9" fmla="*/ 5259885 w 10679610"/>
              <a:gd name="connsiteY9" fmla="*/ 92347 h 6852905"/>
              <a:gd name="connsiteX10" fmla="*/ 6406203 w 10679610"/>
              <a:gd name="connsiteY10" fmla="*/ 345732 h 6852905"/>
              <a:gd name="connsiteX11" fmla="*/ 5879010 w 10679610"/>
              <a:gd name="connsiteY11" fmla="*/ 1846852 h 6852905"/>
              <a:gd name="connsiteX12" fmla="*/ 6867705 w 10679610"/>
              <a:gd name="connsiteY12" fmla="*/ 2514872 h 6852905"/>
              <a:gd name="connsiteX13" fmla="*/ 8167427 w 10679610"/>
              <a:gd name="connsiteY13" fmla="*/ 2224555 h 6852905"/>
              <a:gd name="connsiteX14" fmla="*/ 9773076 w 10679610"/>
              <a:gd name="connsiteY14" fmla="*/ 1875427 h 6852905"/>
              <a:gd name="connsiteX15" fmla="*/ 8954643 w 10679610"/>
              <a:gd name="connsiteY15" fmla="*/ 2636710 h 6852905"/>
              <a:gd name="connsiteX16" fmla="*/ 7631610 w 10679610"/>
              <a:gd name="connsiteY16" fmla="*/ 3761377 h 6852905"/>
              <a:gd name="connsiteX17" fmla="*/ 9922690 w 10679610"/>
              <a:gd name="connsiteY17" fmla="*/ 4450987 h 6852905"/>
              <a:gd name="connsiteX18" fmla="*/ 10679610 w 10679610"/>
              <a:gd name="connsiteY18" fmla="*/ 4833257 h 6852905"/>
              <a:gd name="connsiteX19" fmla="*/ 10324993 w 10679610"/>
              <a:gd name="connsiteY19" fmla="*/ 5252767 h 6852905"/>
              <a:gd name="connsiteX20" fmla="*/ 8472985 w 10679610"/>
              <a:gd name="connsiteY20" fmla="*/ 4696445 h 6852905"/>
              <a:gd name="connsiteX21" fmla="*/ 7079160 w 10679610"/>
              <a:gd name="connsiteY21" fmla="*/ 4666252 h 6852905"/>
              <a:gd name="connsiteX22" fmla="*/ 6339016 w 10679610"/>
              <a:gd name="connsiteY22" fmla="*/ 4998602 h 6852905"/>
              <a:gd name="connsiteX23" fmla="*/ 6814590 w 10679610"/>
              <a:gd name="connsiteY23" fmla="*/ 6283249 h 6852905"/>
              <a:gd name="connsiteX24" fmla="*/ 6286680 w 10679610"/>
              <a:gd name="connsiteY24" fmla="*/ 6609086 h 6852905"/>
              <a:gd name="connsiteX25" fmla="*/ 5695270 w 10679610"/>
              <a:gd name="connsiteY25" fmla="*/ 5693211 h 6852905"/>
              <a:gd name="connsiteX26" fmla="*/ 4583610 w 10679610"/>
              <a:gd name="connsiteY26" fmla="*/ 4923427 h 6852905"/>
              <a:gd name="connsiteX27" fmla="*/ 3160104 w 10679610"/>
              <a:gd name="connsiteY27" fmla="*/ 5564265 h 6852905"/>
              <a:gd name="connsiteX28" fmla="*/ 2333703 w 10679610"/>
              <a:gd name="connsiteY28" fmla="*/ 6691533 h 6852905"/>
              <a:gd name="connsiteX29" fmla="*/ 1095555 w 10679610"/>
              <a:gd name="connsiteY29" fmla="*/ 6772547 h 6852905"/>
              <a:gd name="connsiteX30" fmla="*/ 1447120 w 10679610"/>
              <a:gd name="connsiteY30" fmla="*/ 5994221 h 6852905"/>
              <a:gd name="connsiteX31" fmla="*/ 3147240 w 10679610"/>
              <a:gd name="connsiteY31" fmla="*/ 4894217 h 6852905"/>
              <a:gd name="connsiteX32" fmla="*/ 1983285 w 10679610"/>
              <a:gd name="connsiteY32" fmla="*/ 4390027 h 6852905"/>
              <a:gd name="connsiteX33" fmla="*/ 154157 w 10679610"/>
              <a:gd name="connsiteY33" fmla="*/ 4642798 h 6852905"/>
              <a:gd name="connsiteX34" fmla="*/ 219255 w 10679610"/>
              <a:gd name="connsiteY34" fmla="*/ 4258582 h 6852905"/>
              <a:gd name="connsiteX35" fmla="*/ 1190170 w 10679610"/>
              <a:gd name="connsiteY35" fmla="*/ 4162062 h 6852905"/>
              <a:gd name="connsiteX36" fmla="*/ 2274647 w 10679610"/>
              <a:gd name="connsiteY36" fmla="*/ 3813693 h 6852905"/>
              <a:gd name="connsiteX37" fmla="*/ 1793197 w 10679610"/>
              <a:gd name="connsiteY37" fmla="*/ 2971459 h 6852905"/>
              <a:gd name="connsiteX38" fmla="*/ 1369015 w 10679610"/>
              <a:gd name="connsiteY38" fmla="*/ 2686938 h 6852905"/>
              <a:gd name="connsiteX39" fmla="*/ 2195744 w 10679610"/>
              <a:gd name="connsiteY39" fmla="*/ 2518682 h 6852905"/>
              <a:gd name="connsiteX0" fmla="*/ 2195744 w 10679610"/>
              <a:gd name="connsiteY0" fmla="*/ 2518682 h 6852905"/>
              <a:gd name="connsiteX1" fmla="*/ 3165430 w 10679610"/>
              <a:gd name="connsiteY1" fmla="*/ 2424846 h 6852905"/>
              <a:gd name="connsiteX2" fmla="*/ 3208364 w 10679610"/>
              <a:gd name="connsiteY2" fmla="*/ 1960762 h 6852905"/>
              <a:gd name="connsiteX3" fmla="*/ 2450972 w 10679610"/>
              <a:gd name="connsiteY3" fmla="*/ 1541254 h 6852905"/>
              <a:gd name="connsiteX4" fmla="*/ 2381245 w 10679610"/>
              <a:gd name="connsiteY4" fmla="*/ 1004923 h 6852905"/>
              <a:gd name="connsiteX5" fmla="*/ 3288005 w 10679610"/>
              <a:gd name="connsiteY5" fmla="*/ 1357677 h 6852905"/>
              <a:gd name="connsiteX6" fmla="*/ 3671115 w 10679610"/>
              <a:gd name="connsiteY6" fmla="*/ 1857401 h 6852905"/>
              <a:gd name="connsiteX7" fmla="*/ 4698545 w 10679610"/>
              <a:gd name="connsiteY7" fmla="*/ 2267857 h 6852905"/>
              <a:gd name="connsiteX8" fmla="*/ 5347515 w 10679610"/>
              <a:gd name="connsiteY8" fmla="*/ 1594122 h 6852905"/>
              <a:gd name="connsiteX9" fmla="*/ 5259885 w 10679610"/>
              <a:gd name="connsiteY9" fmla="*/ 92347 h 6852905"/>
              <a:gd name="connsiteX10" fmla="*/ 6406203 w 10679610"/>
              <a:gd name="connsiteY10" fmla="*/ 345732 h 6852905"/>
              <a:gd name="connsiteX11" fmla="*/ 5879010 w 10679610"/>
              <a:gd name="connsiteY11" fmla="*/ 1846852 h 6852905"/>
              <a:gd name="connsiteX12" fmla="*/ 6867705 w 10679610"/>
              <a:gd name="connsiteY12" fmla="*/ 2514872 h 6852905"/>
              <a:gd name="connsiteX13" fmla="*/ 8167427 w 10679610"/>
              <a:gd name="connsiteY13" fmla="*/ 2224555 h 6852905"/>
              <a:gd name="connsiteX14" fmla="*/ 9773076 w 10679610"/>
              <a:gd name="connsiteY14" fmla="*/ 1875427 h 6852905"/>
              <a:gd name="connsiteX15" fmla="*/ 8954643 w 10679610"/>
              <a:gd name="connsiteY15" fmla="*/ 2636710 h 6852905"/>
              <a:gd name="connsiteX16" fmla="*/ 7631610 w 10679610"/>
              <a:gd name="connsiteY16" fmla="*/ 3761377 h 6852905"/>
              <a:gd name="connsiteX17" fmla="*/ 9922690 w 10679610"/>
              <a:gd name="connsiteY17" fmla="*/ 4450987 h 6852905"/>
              <a:gd name="connsiteX18" fmla="*/ 10679610 w 10679610"/>
              <a:gd name="connsiteY18" fmla="*/ 4833257 h 6852905"/>
              <a:gd name="connsiteX19" fmla="*/ 10324993 w 10679610"/>
              <a:gd name="connsiteY19" fmla="*/ 5252767 h 6852905"/>
              <a:gd name="connsiteX20" fmla="*/ 8472985 w 10679610"/>
              <a:gd name="connsiteY20" fmla="*/ 4696445 h 6852905"/>
              <a:gd name="connsiteX21" fmla="*/ 7079160 w 10679610"/>
              <a:gd name="connsiteY21" fmla="*/ 4666252 h 6852905"/>
              <a:gd name="connsiteX22" fmla="*/ 6339016 w 10679610"/>
              <a:gd name="connsiteY22" fmla="*/ 4998602 h 6852905"/>
              <a:gd name="connsiteX23" fmla="*/ 6814590 w 10679610"/>
              <a:gd name="connsiteY23" fmla="*/ 6283249 h 6852905"/>
              <a:gd name="connsiteX24" fmla="*/ 6286680 w 10679610"/>
              <a:gd name="connsiteY24" fmla="*/ 6609086 h 6852905"/>
              <a:gd name="connsiteX25" fmla="*/ 5695270 w 10679610"/>
              <a:gd name="connsiteY25" fmla="*/ 5693211 h 6852905"/>
              <a:gd name="connsiteX26" fmla="*/ 4583610 w 10679610"/>
              <a:gd name="connsiteY26" fmla="*/ 4923427 h 6852905"/>
              <a:gd name="connsiteX27" fmla="*/ 3160104 w 10679610"/>
              <a:gd name="connsiteY27" fmla="*/ 5564265 h 6852905"/>
              <a:gd name="connsiteX28" fmla="*/ 2333703 w 10679610"/>
              <a:gd name="connsiteY28" fmla="*/ 6691533 h 6852905"/>
              <a:gd name="connsiteX29" fmla="*/ 1095555 w 10679610"/>
              <a:gd name="connsiteY29" fmla="*/ 6772547 h 6852905"/>
              <a:gd name="connsiteX30" fmla="*/ 1447120 w 10679610"/>
              <a:gd name="connsiteY30" fmla="*/ 5994221 h 6852905"/>
              <a:gd name="connsiteX31" fmla="*/ 3147240 w 10679610"/>
              <a:gd name="connsiteY31" fmla="*/ 4894217 h 6852905"/>
              <a:gd name="connsiteX32" fmla="*/ 1983285 w 10679610"/>
              <a:gd name="connsiteY32" fmla="*/ 4390027 h 6852905"/>
              <a:gd name="connsiteX33" fmla="*/ 154157 w 10679610"/>
              <a:gd name="connsiteY33" fmla="*/ 4642798 h 6852905"/>
              <a:gd name="connsiteX34" fmla="*/ 219255 w 10679610"/>
              <a:gd name="connsiteY34" fmla="*/ 4258582 h 6852905"/>
              <a:gd name="connsiteX35" fmla="*/ 1190170 w 10679610"/>
              <a:gd name="connsiteY35" fmla="*/ 4162062 h 6852905"/>
              <a:gd name="connsiteX36" fmla="*/ 2274647 w 10679610"/>
              <a:gd name="connsiteY36" fmla="*/ 3813693 h 6852905"/>
              <a:gd name="connsiteX37" fmla="*/ 1793197 w 10679610"/>
              <a:gd name="connsiteY37" fmla="*/ 2971459 h 6852905"/>
              <a:gd name="connsiteX38" fmla="*/ 1369015 w 10679610"/>
              <a:gd name="connsiteY38" fmla="*/ 2686938 h 6852905"/>
              <a:gd name="connsiteX39" fmla="*/ 2195744 w 10679610"/>
              <a:gd name="connsiteY39" fmla="*/ 2518682 h 6852905"/>
              <a:gd name="connsiteX0" fmla="*/ 2195744 w 10679610"/>
              <a:gd name="connsiteY0" fmla="*/ 2518682 h 6852905"/>
              <a:gd name="connsiteX1" fmla="*/ 3165430 w 10679610"/>
              <a:gd name="connsiteY1" fmla="*/ 2424846 h 6852905"/>
              <a:gd name="connsiteX2" fmla="*/ 3208364 w 10679610"/>
              <a:gd name="connsiteY2" fmla="*/ 1960762 h 6852905"/>
              <a:gd name="connsiteX3" fmla="*/ 2450972 w 10679610"/>
              <a:gd name="connsiteY3" fmla="*/ 1541254 h 6852905"/>
              <a:gd name="connsiteX4" fmla="*/ 2381245 w 10679610"/>
              <a:gd name="connsiteY4" fmla="*/ 1004923 h 6852905"/>
              <a:gd name="connsiteX5" fmla="*/ 3308325 w 10679610"/>
              <a:gd name="connsiteY5" fmla="*/ 1296717 h 6852905"/>
              <a:gd name="connsiteX6" fmla="*/ 3671115 w 10679610"/>
              <a:gd name="connsiteY6" fmla="*/ 1857401 h 6852905"/>
              <a:gd name="connsiteX7" fmla="*/ 4698545 w 10679610"/>
              <a:gd name="connsiteY7" fmla="*/ 2267857 h 6852905"/>
              <a:gd name="connsiteX8" fmla="*/ 5347515 w 10679610"/>
              <a:gd name="connsiteY8" fmla="*/ 1594122 h 6852905"/>
              <a:gd name="connsiteX9" fmla="*/ 5259885 w 10679610"/>
              <a:gd name="connsiteY9" fmla="*/ 92347 h 6852905"/>
              <a:gd name="connsiteX10" fmla="*/ 6406203 w 10679610"/>
              <a:gd name="connsiteY10" fmla="*/ 345732 h 6852905"/>
              <a:gd name="connsiteX11" fmla="*/ 5879010 w 10679610"/>
              <a:gd name="connsiteY11" fmla="*/ 1846852 h 6852905"/>
              <a:gd name="connsiteX12" fmla="*/ 6867705 w 10679610"/>
              <a:gd name="connsiteY12" fmla="*/ 2514872 h 6852905"/>
              <a:gd name="connsiteX13" fmla="*/ 8167427 w 10679610"/>
              <a:gd name="connsiteY13" fmla="*/ 2224555 h 6852905"/>
              <a:gd name="connsiteX14" fmla="*/ 9773076 w 10679610"/>
              <a:gd name="connsiteY14" fmla="*/ 1875427 h 6852905"/>
              <a:gd name="connsiteX15" fmla="*/ 8954643 w 10679610"/>
              <a:gd name="connsiteY15" fmla="*/ 2636710 h 6852905"/>
              <a:gd name="connsiteX16" fmla="*/ 7631610 w 10679610"/>
              <a:gd name="connsiteY16" fmla="*/ 3761377 h 6852905"/>
              <a:gd name="connsiteX17" fmla="*/ 9922690 w 10679610"/>
              <a:gd name="connsiteY17" fmla="*/ 4450987 h 6852905"/>
              <a:gd name="connsiteX18" fmla="*/ 10679610 w 10679610"/>
              <a:gd name="connsiteY18" fmla="*/ 4833257 h 6852905"/>
              <a:gd name="connsiteX19" fmla="*/ 10324993 w 10679610"/>
              <a:gd name="connsiteY19" fmla="*/ 5252767 h 6852905"/>
              <a:gd name="connsiteX20" fmla="*/ 8472985 w 10679610"/>
              <a:gd name="connsiteY20" fmla="*/ 4696445 h 6852905"/>
              <a:gd name="connsiteX21" fmla="*/ 7079160 w 10679610"/>
              <a:gd name="connsiteY21" fmla="*/ 4666252 h 6852905"/>
              <a:gd name="connsiteX22" fmla="*/ 6339016 w 10679610"/>
              <a:gd name="connsiteY22" fmla="*/ 4998602 h 6852905"/>
              <a:gd name="connsiteX23" fmla="*/ 6814590 w 10679610"/>
              <a:gd name="connsiteY23" fmla="*/ 6283249 h 6852905"/>
              <a:gd name="connsiteX24" fmla="*/ 6286680 w 10679610"/>
              <a:gd name="connsiteY24" fmla="*/ 6609086 h 6852905"/>
              <a:gd name="connsiteX25" fmla="*/ 5695270 w 10679610"/>
              <a:gd name="connsiteY25" fmla="*/ 5693211 h 6852905"/>
              <a:gd name="connsiteX26" fmla="*/ 4583610 w 10679610"/>
              <a:gd name="connsiteY26" fmla="*/ 4923427 h 6852905"/>
              <a:gd name="connsiteX27" fmla="*/ 3160104 w 10679610"/>
              <a:gd name="connsiteY27" fmla="*/ 5564265 h 6852905"/>
              <a:gd name="connsiteX28" fmla="*/ 2333703 w 10679610"/>
              <a:gd name="connsiteY28" fmla="*/ 6691533 h 6852905"/>
              <a:gd name="connsiteX29" fmla="*/ 1095555 w 10679610"/>
              <a:gd name="connsiteY29" fmla="*/ 6772547 h 6852905"/>
              <a:gd name="connsiteX30" fmla="*/ 1447120 w 10679610"/>
              <a:gd name="connsiteY30" fmla="*/ 5994221 h 6852905"/>
              <a:gd name="connsiteX31" fmla="*/ 3147240 w 10679610"/>
              <a:gd name="connsiteY31" fmla="*/ 4894217 h 6852905"/>
              <a:gd name="connsiteX32" fmla="*/ 1983285 w 10679610"/>
              <a:gd name="connsiteY32" fmla="*/ 4390027 h 6852905"/>
              <a:gd name="connsiteX33" fmla="*/ 154157 w 10679610"/>
              <a:gd name="connsiteY33" fmla="*/ 4642798 h 6852905"/>
              <a:gd name="connsiteX34" fmla="*/ 219255 w 10679610"/>
              <a:gd name="connsiteY34" fmla="*/ 4258582 h 6852905"/>
              <a:gd name="connsiteX35" fmla="*/ 1190170 w 10679610"/>
              <a:gd name="connsiteY35" fmla="*/ 4162062 h 6852905"/>
              <a:gd name="connsiteX36" fmla="*/ 2274647 w 10679610"/>
              <a:gd name="connsiteY36" fmla="*/ 3813693 h 6852905"/>
              <a:gd name="connsiteX37" fmla="*/ 1793197 w 10679610"/>
              <a:gd name="connsiteY37" fmla="*/ 2971459 h 6852905"/>
              <a:gd name="connsiteX38" fmla="*/ 1369015 w 10679610"/>
              <a:gd name="connsiteY38" fmla="*/ 2686938 h 6852905"/>
              <a:gd name="connsiteX39" fmla="*/ 2195744 w 10679610"/>
              <a:gd name="connsiteY39" fmla="*/ 2518682 h 6852905"/>
              <a:gd name="connsiteX0" fmla="*/ 2195744 w 10679610"/>
              <a:gd name="connsiteY0" fmla="*/ 2518682 h 6852905"/>
              <a:gd name="connsiteX1" fmla="*/ 3165430 w 10679610"/>
              <a:gd name="connsiteY1" fmla="*/ 2424846 h 6852905"/>
              <a:gd name="connsiteX2" fmla="*/ 3208364 w 10679610"/>
              <a:gd name="connsiteY2" fmla="*/ 1960762 h 6852905"/>
              <a:gd name="connsiteX3" fmla="*/ 2450972 w 10679610"/>
              <a:gd name="connsiteY3" fmla="*/ 1541254 h 6852905"/>
              <a:gd name="connsiteX4" fmla="*/ 2381245 w 10679610"/>
              <a:gd name="connsiteY4" fmla="*/ 1004923 h 6852905"/>
              <a:gd name="connsiteX5" fmla="*/ 3308325 w 10679610"/>
              <a:gd name="connsiteY5" fmla="*/ 1296717 h 6852905"/>
              <a:gd name="connsiteX6" fmla="*/ 3671115 w 10679610"/>
              <a:gd name="connsiteY6" fmla="*/ 1857401 h 6852905"/>
              <a:gd name="connsiteX7" fmla="*/ 4698545 w 10679610"/>
              <a:gd name="connsiteY7" fmla="*/ 2267857 h 6852905"/>
              <a:gd name="connsiteX8" fmla="*/ 5347515 w 10679610"/>
              <a:gd name="connsiteY8" fmla="*/ 1594122 h 6852905"/>
              <a:gd name="connsiteX9" fmla="*/ 5259885 w 10679610"/>
              <a:gd name="connsiteY9" fmla="*/ 92347 h 6852905"/>
              <a:gd name="connsiteX10" fmla="*/ 6406203 w 10679610"/>
              <a:gd name="connsiteY10" fmla="*/ 345732 h 6852905"/>
              <a:gd name="connsiteX11" fmla="*/ 5879010 w 10679610"/>
              <a:gd name="connsiteY11" fmla="*/ 1846852 h 6852905"/>
              <a:gd name="connsiteX12" fmla="*/ 6867705 w 10679610"/>
              <a:gd name="connsiteY12" fmla="*/ 2514872 h 6852905"/>
              <a:gd name="connsiteX13" fmla="*/ 8167427 w 10679610"/>
              <a:gd name="connsiteY13" fmla="*/ 2224555 h 6852905"/>
              <a:gd name="connsiteX14" fmla="*/ 9773076 w 10679610"/>
              <a:gd name="connsiteY14" fmla="*/ 1875427 h 6852905"/>
              <a:gd name="connsiteX15" fmla="*/ 8954643 w 10679610"/>
              <a:gd name="connsiteY15" fmla="*/ 2636710 h 6852905"/>
              <a:gd name="connsiteX16" fmla="*/ 7631610 w 10679610"/>
              <a:gd name="connsiteY16" fmla="*/ 3761377 h 6852905"/>
              <a:gd name="connsiteX17" fmla="*/ 9922690 w 10679610"/>
              <a:gd name="connsiteY17" fmla="*/ 4450987 h 6852905"/>
              <a:gd name="connsiteX18" fmla="*/ 10679610 w 10679610"/>
              <a:gd name="connsiteY18" fmla="*/ 4833257 h 6852905"/>
              <a:gd name="connsiteX19" fmla="*/ 10324993 w 10679610"/>
              <a:gd name="connsiteY19" fmla="*/ 5252767 h 6852905"/>
              <a:gd name="connsiteX20" fmla="*/ 8472985 w 10679610"/>
              <a:gd name="connsiteY20" fmla="*/ 4696445 h 6852905"/>
              <a:gd name="connsiteX21" fmla="*/ 7079160 w 10679610"/>
              <a:gd name="connsiteY21" fmla="*/ 4666252 h 6852905"/>
              <a:gd name="connsiteX22" fmla="*/ 6339016 w 10679610"/>
              <a:gd name="connsiteY22" fmla="*/ 4998602 h 6852905"/>
              <a:gd name="connsiteX23" fmla="*/ 6814590 w 10679610"/>
              <a:gd name="connsiteY23" fmla="*/ 6283249 h 6852905"/>
              <a:gd name="connsiteX24" fmla="*/ 6286680 w 10679610"/>
              <a:gd name="connsiteY24" fmla="*/ 6609086 h 6852905"/>
              <a:gd name="connsiteX25" fmla="*/ 5695270 w 10679610"/>
              <a:gd name="connsiteY25" fmla="*/ 5693211 h 6852905"/>
              <a:gd name="connsiteX26" fmla="*/ 4583610 w 10679610"/>
              <a:gd name="connsiteY26" fmla="*/ 4923427 h 6852905"/>
              <a:gd name="connsiteX27" fmla="*/ 3160104 w 10679610"/>
              <a:gd name="connsiteY27" fmla="*/ 5564265 h 6852905"/>
              <a:gd name="connsiteX28" fmla="*/ 2333703 w 10679610"/>
              <a:gd name="connsiteY28" fmla="*/ 6691533 h 6852905"/>
              <a:gd name="connsiteX29" fmla="*/ 1095555 w 10679610"/>
              <a:gd name="connsiteY29" fmla="*/ 6772547 h 6852905"/>
              <a:gd name="connsiteX30" fmla="*/ 1447120 w 10679610"/>
              <a:gd name="connsiteY30" fmla="*/ 5994221 h 6852905"/>
              <a:gd name="connsiteX31" fmla="*/ 3147240 w 10679610"/>
              <a:gd name="connsiteY31" fmla="*/ 4894217 h 6852905"/>
              <a:gd name="connsiteX32" fmla="*/ 1983285 w 10679610"/>
              <a:gd name="connsiteY32" fmla="*/ 4390027 h 6852905"/>
              <a:gd name="connsiteX33" fmla="*/ 154157 w 10679610"/>
              <a:gd name="connsiteY33" fmla="*/ 4642798 h 6852905"/>
              <a:gd name="connsiteX34" fmla="*/ 219255 w 10679610"/>
              <a:gd name="connsiteY34" fmla="*/ 4258582 h 6852905"/>
              <a:gd name="connsiteX35" fmla="*/ 1190170 w 10679610"/>
              <a:gd name="connsiteY35" fmla="*/ 4162062 h 6852905"/>
              <a:gd name="connsiteX36" fmla="*/ 2274647 w 10679610"/>
              <a:gd name="connsiteY36" fmla="*/ 3813693 h 6852905"/>
              <a:gd name="connsiteX37" fmla="*/ 1793197 w 10679610"/>
              <a:gd name="connsiteY37" fmla="*/ 2971459 h 6852905"/>
              <a:gd name="connsiteX38" fmla="*/ 1369015 w 10679610"/>
              <a:gd name="connsiteY38" fmla="*/ 2686938 h 6852905"/>
              <a:gd name="connsiteX39" fmla="*/ 2195744 w 10679610"/>
              <a:gd name="connsiteY39" fmla="*/ 2518682 h 685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679610" h="6852905">
                <a:moveTo>
                  <a:pt x="2195744" y="2518682"/>
                </a:moveTo>
                <a:cubicBezTo>
                  <a:pt x="2495146" y="2475000"/>
                  <a:pt x="2996660" y="2517833"/>
                  <a:pt x="3165430" y="2424846"/>
                </a:cubicBezTo>
                <a:cubicBezTo>
                  <a:pt x="3334200" y="2331859"/>
                  <a:pt x="3327440" y="2108027"/>
                  <a:pt x="3208364" y="1960762"/>
                </a:cubicBezTo>
                <a:cubicBezTo>
                  <a:pt x="3089288" y="1813497"/>
                  <a:pt x="2588825" y="1700561"/>
                  <a:pt x="2450972" y="1541254"/>
                </a:cubicBezTo>
                <a:cubicBezTo>
                  <a:pt x="2313119" y="1381948"/>
                  <a:pt x="2238353" y="1045679"/>
                  <a:pt x="2381245" y="1004923"/>
                </a:cubicBezTo>
                <a:cubicBezTo>
                  <a:pt x="2524137" y="964167"/>
                  <a:pt x="3140050" y="828097"/>
                  <a:pt x="3308325" y="1296717"/>
                </a:cubicBezTo>
                <a:cubicBezTo>
                  <a:pt x="3513635" y="1652266"/>
                  <a:pt x="3439412" y="1695544"/>
                  <a:pt x="3671115" y="1857401"/>
                </a:cubicBezTo>
                <a:cubicBezTo>
                  <a:pt x="3902818" y="2019258"/>
                  <a:pt x="4419145" y="2311737"/>
                  <a:pt x="4698545" y="2267857"/>
                </a:cubicBezTo>
                <a:cubicBezTo>
                  <a:pt x="4977945" y="2223977"/>
                  <a:pt x="5253958" y="1956707"/>
                  <a:pt x="5347515" y="1594122"/>
                </a:cubicBezTo>
                <a:cubicBezTo>
                  <a:pt x="5441072" y="1231537"/>
                  <a:pt x="5083437" y="300412"/>
                  <a:pt x="5259885" y="92347"/>
                </a:cubicBezTo>
                <a:cubicBezTo>
                  <a:pt x="5436333" y="-115718"/>
                  <a:pt x="6303016" y="53315"/>
                  <a:pt x="6406203" y="345732"/>
                </a:cubicBezTo>
                <a:cubicBezTo>
                  <a:pt x="6509390" y="638149"/>
                  <a:pt x="5802093" y="1485329"/>
                  <a:pt x="5879010" y="1846852"/>
                </a:cubicBezTo>
                <a:cubicBezTo>
                  <a:pt x="5955927" y="2208375"/>
                  <a:pt x="6486302" y="2451922"/>
                  <a:pt x="6867705" y="2514872"/>
                </a:cubicBezTo>
                <a:cubicBezTo>
                  <a:pt x="7249108" y="2577822"/>
                  <a:pt x="7927038" y="2676569"/>
                  <a:pt x="8167427" y="2224555"/>
                </a:cubicBezTo>
                <a:cubicBezTo>
                  <a:pt x="8407816" y="1772541"/>
                  <a:pt x="9641873" y="1806735"/>
                  <a:pt x="9773076" y="1875427"/>
                </a:cubicBezTo>
                <a:cubicBezTo>
                  <a:pt x="9904279" y="1944120"/>
                  <a:pt x="9839874" y="2708465"/>
                  <a:pt x="8954643" y="2636710"/>
                </a:cubicBezTo>
                <a:cubicBezTo>
                  <a:pt x="8069412" y="2564955"/>
                  <a:pt x="7470269" y="3458998"/>
                  <a:pt x="7631610" y="3761377"/>
                </a:cubicBezTo>
                <a:cubicBezTo>
                  <a:pt x="7792951" y="4063756"/>
                  <a:pt x="9414690" y="4272340"/>
                  <a:pt x="9922690" y="4450987"/>
                </a:cubicBezTo>
                <a:cubicBezTo>
                  <a:pt x="10430690" y="4629634"/>
                  <a:pt x="10679610" y="4833257"/>
                  <a:pt x="10679610" y="4833257"/>
                </a:cubicBezTo>
                <a:cubicBezTo>
                  <a:pt x="10669778" y="5006960"/>
                  <a:pt x="10678954" y="5039735"/>
                  <a:pt x="10324993" y="5252767"/>
                </a:cubicBezTo>
                <a:cubicBezTo>
                  <a:pt x="9836350" y="5346890"/>
                  <a:pt x="8961628" y="4749806"/>
                  <a:pt x="8472985" y="4696445"/>
                </a:cubicBezTo>
                <a:cubicBezTo>
                  <a:pt x="7898310" y="4605958"/>
                  <a:pt x="7434821" y="4615893"/>
                  <a:pt x="7079160" y="4666252"/>
                </a:cubicBezTo>
                <a:cubicBezTo>
                  <a:pt x="6723499" y="4716611"/>
                  <a:pt x="6383111" y="4729103"/>
                  <a:pt x="6339016" y="4998602"/>
                </a:cubicBezTo>
                <a:cubicBezTo>
                  <a:pt x="6294921" y="5268102"/>
                  <a:pt x="6823313" y="6014835"/>
                  <a:pt x="6814590" y="6283249"/>
                </a:cubicBezTo>
                <a:cubicBezTo>
                  <a:pt x="6805867" y="6551663"/>
                  <a:pt x="6473233" y="6707426"/>
                  <a:pt x="6286680" y="6609086"/>
                </a:cubicBezTo>
                <a:cubicBezTo>
                  <a:pt x="6100127" y="6510746"/>
                  <a:pt x="5735275" y="6248474"/>
                  <a:pt x="5695270" y="5693211"/>
                </a:cubicBezTo>
                <a:cubicBezTo>
                  <a:pt x="5655265" y="5137948"/>
                  <a:pt x="5006138" y="4944918"/>
                  <a:pt x="4583610" y="4923427"/>
                </a:cubicBezTo>
                <a:cubicBezTo>
                  <a:pt x="4161082" y="4901936"/>
                  <a:pt x="3535089" y="5269581"/>
                  <a:pt x="3160104" y="5564265"/>
                </a:cubicBezTo>
                <a:cubicBezTo>
                  <a:pt x="2785120" y="5858949"/>
                  <a:pt x="2677795" y="6490153"/>
                  <a:pt x="2333703" y="6691533"/>
                </a:cubicBezTo>
                <a:cubicBezTo>
                  <a:pt x="1989612" y="6892913"/>
                  <a:pt x="1243319" y="6888766"/>
                  <a:pt x="1095555" y="6772547"/>
                </a:cubicBezTo>
                <a:cubicBezTo>
                  <a:pt x="947791" y="6656328"/>
                  <a:pt x="1105173" y="6307276"/>
                  <a:pt x="1447120" y="5994221"/>
                </a:cubicBezTo>
                <a:cubicBezTo>
                  <a:pt x="1789067" y="5681166"/>
                  <a:pt x="3230599" y="5232703"/>
                  <a:pt x="3147240" y="4894217"/>
                </a:cubicBezTo>
                <a:cubicBezTo>
                  <a:pt x="3063881" y="4555731"/>
                  <a:pt x="2482132" y="4431930"/>
                  <a:pt x="1983285" y="4390027"/>
                </a:cubicBezTo>
                <a:cubicBezTo>
                  <a:pt x="1484438" y="4348124"/>
                  <a:pt x="448162" y="4664705"/>
                  <a:pt x="154157" y="4642798"/>
                </a:cubicBezTo>
                <a:cubicBezTo>
                  <a:pt x="-139848" y="4620891"/>
                  <a:pt x="46586" y="4338705"/>
                  <a:pt x="219255" y="4258582"/>
                </a:cubicBezTo>
                <a:cubicBezTo>
                  <a:pt x="391924" y="4178459"/>
                  <a:pt x="847605" y="4236210"/>
                  <a:pt x="1190170" y="4162062"/>
                </a:cubicBezTo>
                <a:cubicBezTo>
                  <a:pt x="1532735" y="4087914"/>
                  <a:pt x="2276235" y="4010543"/>
                  <a:pt x="2274647" y="3813693"/>
                </a:cubicBezTo>
                <a:cubicBezTo>
                  <a:pt x="3216957" y="3154727"/>
                  <a:pt x="2096536" y="3027171"/>
                  <a:pt x="1793197" y="2971459"/>
                </a:cubicBezTo>
                <a:cubicBezTo>
                  <a:pt x="1489858" y="2915747"/>
                  <a:pt x="1301924" y="2762401"/>
                  <a:pt x="1369015" y="2686938"/>
                </a:cubicBezTo>
                <a:cubicBezTo>
                  <a:pt x="1436106" y="2611475"/>
                  <a:pt x="1896342" y="2562364"/>
                  <a:pt x="2195744" y="2518682"/>
                </a:cubicBezTo>
                <a:close/>
              </a:path>
            </a:pathLst>
          </a:custGeom>
          <a:solidFill>
            <a:srgbClr val="3A5C9A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BDDF5-246D-4D5B-B810-5DA10A3C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2320" y="1492829"/>
            <a:ext cx="6179120" cy="2557322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РОБОФИНИСТ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8E0127-7CCD-4C39-8F09-02283AC3A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20" y="4050151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Шагающий робот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95AA5D9-0EC0-4A56-BD5B-833C5FD26363}"/>
              </a:ext>
            </a:extLst>
          </p:cNvPr>
          <p:cNvSpPr/>
          <p:nvPr/>
        </p:nvSpPr>
        <p:spPr>
          <a:xfrm rot="364545">
            <a:off x="26046" y="2114423"/>
            <a:ext cx="1914658" cy="593765"/>
          </a:xfrm>
          <a:prstGeom prst="ellipse">
            <a:avLst/>
          </a:prstGeom>
          <a:solidFill>
            <a:srgbClr val="3A5C9A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77BB84F-5E9C-49C9-A608-B4DCC7F1D095}"/>
              </a:ext>
            </a:extLst>
          </p:cNvPr>
          <p:cNvSpPr/>
          <p:nvPr/>
        </p:nvSpPr>
        <p:spPr>
          <a:xfrm>
            <a:off x="8229600" y="6186216"/>
            <a:ext cx="1330960" cy="762000"/>
          </a:xfrm>
          <a:prstGeom prst="ellipse">
            <a:avLst/>
          </a:prstGeom>
          <a:solidFill>
            <a:srgbClr val="3A5C9A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6FF78B-3BA7-435F-B35D-D3F440AC295F}"/>
              </a:ext>
            </a:extLst>
          </p:cNvPr>
          <p:cNvSpPr txBox="1"/>
          <p:nvPr/>
        </p:nvSpPr>
        <p:spPr>
          <a:xfrm>
            <a:off x="5088263" y="6256969"/>
            <a:ext cx="1607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Сергач, 2024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98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EF36EA3D-C496-4551-9398-22D200CA9DD2}"/>
              </a:ext>
            </a:extLst>
          </p:cNvPr>
          <p:cNvSpPr/>
          <p:nvPr/>
        </p:nvSpPr>
        <p:spPr>
          <a:xfrm rot="11074232">
            <a:off x="7158205" y="4302509"/>
            <a:ext cx="5119445" cy="2763860"/>
          </a:xfrm>
          <a:custGeom>
            <a:avLst/>
            <a:gdLst>
              <a:gd name="connsiteX0" fmla="*/ 188229 w 5119445"/>
              <a:gd name="connsiteY0" fmla="*/ 2763860 h 2763860"/>
              <a:gd name="connsiteX1" fmla="*/ 0 w 5119445"/>
              <a:gd name="connsiteY1" fmla="*/ 409251 h 2763860"/>
              <a:gd name="connsiteX2" fmla="*/ 5119445 w 5119445"/>
              <a:gd name="connsiteY2" fmla="*/ 0 h 2763860"/>
              <a:gd name="connsiteX3" fmla="*/ 5090625 w 5119445"/>
              <a:gd name="connsiteY3" fmla="*/ 14163 h 2763860"/>
              <a:gd name="connsiteX4" fmla="*/ 4941852 w 5119445"/>
              <a:gd name="connsiteY4" fmla="*/ 76327 h 2763860"/>
              <a:gd name="connsiteX5" fmla="*/ 2961068 w 5119445"/>
              <a:gd name="connsiteY5" fmla="*/ 232282 h 2763860"/>
              <a:gd name="connsiteX6" fmla="*/ 1835006 w 5119445"/>
              <a:gd name="connsiteY6" fmla="*/ 1778837 h 2763860"/>
              <a:gd name="connsiteX7" fmla="*/ 383336 w 5119445"/>
              <a:gd name="connsiteY7" fmla="*/ 2402658 h 2763860"/>
              <a:gd name="connsiteX8" fmla="*/ 224099 w 5119445"/>
              <a:gd name="connsiteY8" fmla="*/ 2665142 h 276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9445" h="2763860">
                <a:moveTo>
                  <a:pt x="188229" y="2763860"/>
                </a:moveTo>
                <a:lnTo>
                  <a:pt x="0" y="409251"/>
                </a:lnTo>
                <a:lnTo>
                  <a:pt x="5119445" y="0"/>
                </a:lnTo>
                <a:lnTo>
                  <a:pt x="5090625" y="14163"/>
                </a:lnTo>
                <a:cubicBezTo>
                  <a:pt x="5045547" y="34122"/>
                  <a:pt x="4996120" y="54395"/>
                  <a:pt x="4941852" y="76327"/>
                </a:cubicBezTo>
                <a:cubicBezTo>
                  <a:pt x="4507707" y="251776"/>
                  <a:pt x="3790918" y="273437"/>
                  <a:pt x="2961068" y="232282"/>
                </a:cubicBezTo>
                <a:cubicBezTo>
                  <a:pt x="2131219" y="191127"/>
                  <a:pt x="2264628" y="1417108"/>
                  <a:pt x="1835006" y="1778837"/>
                </a:cubicBezTo>
                <a:cubicBezTo>
                  <a:pt x="1405384" y="2140566"/>
                  <a:pt x="745123" y="2014937"/>
                  <a:pt x="383336" y="2402658"/>
                </a:cubicBezTo>
                <a:cubicBezTo>
                  <a:pt x="315501" y="2475356"/>
                  <a:pt x="264836" y="2564807"/>
                  <a:pt x="224099" y="2665142"/>
                </a:cubicBezTo>
                <a:close/>
              </a:path>
            </a:pathLst>
          </a:custGeom>
          <a:gradFill flip="none" rotWithShape="1">
            <a:gsLst>
              <a:gs pos="78296">
                <a:srgbClr val="C0CFE9"/>
              </a:gs>
              <a:gs pos="55000">
                <a:srgbClr val="5371A7"/>
              </a:gs>
              <a:gs pos="100000">
                <a:schemeClr val="accent1">
                  <a:lumMod val="45000"/>
                  <a:lumOff val="55000"/>
                </a:schemeClr>
              </a:gs>
              <a:gs pos="25532">
                <a:srgbClr val="5371A7"/>
              </a:gs>
              <a:gs pos="68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9DC20CC2-B9EE-48C6-B5BE-31BC335596FF}"/>
              </a:ext>
            </a:extLst>
          </p:cNvPr>
          <p:cNvSpPr/>
          <p:nvPr/>
        </p:nvSpPr>
        <p:spPr>
          <a:xfrm rot="1088908">
            <a:off x="-496072" y="-1589328"/>
            <a:ext cx="8984727" cy="7640432"/>
          </a:xfrm>
          <a:custGeom>
            <a:avLst/>
            <a:gdLst>
              <a:gd name="connsiteX0" fmla="*/ 7274062 w 8984727"/>
              <a:gd name="connsiteY0" fmla="*/ 560733 h 7311241"/>
              <a:gd name="connsiteX1" fmla="*/ 8984727 w 8984727"/>
              <a:gd name="connsiteY1" fmla="*/ 0 h 7311241"/>
              <a:gd name="connsiteX2" fmla="*/ 8976631 w 8984727"/>
              <a:gd name="connsiteY2" fmla="*/ 55407 h 7311241"/>
              <a:gd name="connsiteX3" fmla="*/ 8955274 w 8984727"/>
              <a:gd name="connsiteY3" fmla="*/ 174401 h 7311241"/>
              <a:gd name="connsiteX4" fmla="*/ 8415612 w 8984727"/>
              <a:gd name="connsiteY4" fmla="*/ 525079 h 7311241"/>
              <a:gd name="connsiteX5" fmla="*/ 7575975 w 8984727"/>
              <a:gd name="connsiteY5" fmla="*/ 581163 h 7311241"/>
              <a:gd name="connsiteX6" fmla="*/ 0 w 8984727"/>
              <a:gd name="connsiteY6" fmla="*/ 2945076 h 7311241"/>
              <a:gd name="connsiteX7" fmla="*/ 5807828 w 8984727"/>
              <a:gd name="connsiteY7" fmla="*/ 1041346 h 7311241"/>
              <a:gd name="connsiteX8" fmla="*/ 5754176 w 8984727"/>
              <a:gd name="connsiteY8" fmla="*/ 1175211 h 7311241"/>
              <a:gd name="connsiteX9" fmla="*/ 5224993 w 8984727"/>
              <a:gd name="connsiteY9" fmla="*/ 2990568 h 7311241"/>
              <a:gd name="connsiteX10" fmla="*/ 3285809 w 8984727"/>
              <a:gd name="connsiteY10" fmla="*/ 4122885 h 7311241"/>
              <a:gd name="connsiteX11" fmla="*/ 1643731 w 8984727"/>
              <a:gd name="connsiteY11" fmla="*/ 7189413 h 7311241"/>
              <a:gd name="connsiteX12" fmla="*/ 1495681 w 8984727"/>
              <a:gd name="connsiteY12" fmla="*/ 7290325 h 7311241"/>
              <a:gd name="connsiteX13" fmla="*/ 1431172 w 8984727"/>
              <a:gd name="connsiteY13" fmla="*/ 7311241 h 7311241"/>
              <a:gd name="connsiteX0" fmla="*/ 7274062 w 8984727"/>
              <a:gd name="connsiteY0" fmla="*/ 560733 h 7640432"/>
              <a:gd name="connsiteX1" fmla="*/ 8984727 w 8984727"/>
              <a:gd name="connsiteY1" fmla="*/ 0 h 7640432"/>
              <a:gd name="connsiteX2" fmla="*/ 8976631 w 8984727"/>
              <a:gd name="connsiteY2" fmla="*/ 55407 h 7640432"/>
              <a:gd name="connsiteX3" fmla="*/ 8955274 w 8984727"/>
              <a:gd name="connsiteY3" fmla="*/ 174401 h 7640432"/>
              <a:gd name="connsiteX4" fmla="*/ 8415612 w 8984727"/>
              <a:gd name="connsiteY4" fmla="*/ 525079 h 7640432"/>
              <a:gd name="connsiteX5" fmla="*/ 7575975 w 8984727"/>
              <a:gd name="connsiteY5" fmla="*/ 581163 h 7640432"/>
              <a:gd name="connsiteX6" fmla="*/ 7274062 w 8984727"/>
              <a:gd name="connsiteY6" fmla="*/ 560733 h 7640432"/>
              <a:gd name="connsiteX7" fmla="*/ 0 w 8984727"/>
              <a:gd name="connsiteY7" fmla="*/ 2945076 h 7640432"/>
              <a:gd name="connsiteX8" fmla="*/ 5807828 w 8984727"/>
              <a:gd name="connsiteY8" fmla="*/ 1041346 h 7640432"/>
              <a:gd name="connsiteX9" fmla="*/ 5754176 w 8984727"/>
              <a:gd name="connsiteY9" fmla="*/ 1175211 h 7640432"/>
              <a:gd name="connsiteX10" fmla="*/ 5224993 w 8984727"/>
              <a:gd name="connsiteY10" fmla="*/ 2990568 h 7640432"/>
              <a:gd name="connsiteX11" fmla="*/ 3285809 w 8984727"/>
              <a:gd name="connsiteY11" fmla="*/ 4122885 h 7640432"/>
              <a:gd name="connsiteX12" fmla="*/ 1501732 w 8984727"/>
              <a:gd name="connsiteY12" fmla="*/ 7636903 h 7640432"/>
              <a:gd name="connsiteX13" fmla="*/ 1495681 w 8984727"/>
              <a:gd name="connsiteY13" fmla="*/ 7290325 h 7640432"/>
              <a:gd name="connsiteX14" fmla="*/ 1431172 w 8984727"/>
              <a:gd name="connsiteY14" fmla="*/ 7311241 h 7640432"/>
              <a:gd name="connsiteX15" fmla="*/ 0 w 8984727"/>
              <a:gd name="connsiteY15" fmla="*/ 2945076 h 7640432"/>
              <a:gd name="connsiteX0" fmla="*/ 7274062 w 8984727"/>
              <a:gd name="connsiteY0" fmla="*/ 560733 h 7640432"/>
              <a:gd name="connsiteX1" fmla="*/ 8984727 w 8984727"/>
              <a:gd name="connsiteY1" fmla="*/ 0 h 7640432"/>
              <a:gd name="connsiteX2" fmla="*/ 8976631 w 8984727"/>
              <a:gd name="connsiteY2" fmla="*/ 55407 h 7640432"/>
              <a:gd name="connsiteX3" fmla="*/ 8955274 w 8984727"/>
              <a:gd name="connsiteY3" fmla="*/ 174401 h 7640432"/>
              <a:gd name="connsiteX4" fmla="*/ 8415612 w 8984727"/>
              <a:gd name="connsiteY4" fmla="*/ 525079 h 7640432"/>
              <a:gd name="connsiteX5" fmla="*/ 7575975 w 8984727"/>
              <a:gd name="connsiteY5" fmla="*/ 581163 h 7640432"/>
              <a:gd name="connsiteX6" fmla="*/ 7274062 w 8984727"/>
              <a:gd name="connsiteY6" fmla="*/ 560733 h 7640432"/>
              <a:gd name="connsiteX7" fmla="*/ 0 w 8984727"/>
              <a:gd name="connsiteY7" fmla="*/ 2945076 h 7640432"/>
              <a:gd name="connsiteX8" fmla="*/ 5807828 w 8984727"/>
              <a:gd name="connsiteY8" fmla="*/ 1041346 h 7640432"/>
              <a:gd name="connsiteX9" fmla="*/ 5754176 w 8984727"/>
              <a:gd name="connsiteY9" fmla="*/ 1175211 h 7640432"/>
              <a:gd name="connsiteX10" fmla="*/ 5224993 w 8984727"/>
              <a:gd name="connsiteY10" fmla="*/ 2990568 h 7640432"/>
              <a:gd name="connsiteX11" fmla="*/ 3681734 w 8984727"/>
              <a:gd name="connsiteY11" fmla="*/ 4939339 h 7640432"/>
              <a:gd name="connsiteX12" fmla="*/ 1501732 w 8984727"/>
              <a:gd name="connsiteY12" fmla="*/ 7636903 h 7640432"/>
              <a:gd name="connsiteX13" fmla="*/ 1495681 w 8984727"/>
              <a:gd name="connsiteY13" fmla="*/ 7290325 h 7640432"/>
              <a:gd name="connsiteX14" fmla="*/ 1431172 w 8984727"/>
              <a:gd name="connsiteY14" fmla="*/ 7311241 h 7640432"/>
              <a:gd name="connsiteX15" fmla="*/ 0 w 8984727"/>
              <a:gd name="connsiteY15" fmla="*/ 2945076 h 7640432"/>
              <a:gd name="connsiteX0" fmla="*/ 7274062 w 8984727"/>
              <a:gd name="connsiteY0" fmla="*/ 560733 h 7640432"/>
              <a:gd name="connsiteX1" fmla="*/ 8984727 w 8984727"/>
              <a:gd name="connsiteY1" fmla="*/ 0 h 7640432"/>
              <a:gd name="connsiteX2" fmla="*/ 8976631 w 8984727"/>
              <a:gd name="connsiteY2" fmla="*/ 55407 h 7640432"/>
              <a:gd name="connsiteX3" fmla="*/ 8955274 w 8984727"/>
              <a:gd name="connsiteY3" fmla="*/ 174401 h 7640432"/>
              <a:gd name="connsiteX4" fmla="*/ 8415612 w 8984727"/>
              <a:gd name="connsiteY4" fmla="*/ 525079 h 7640432"/>
              <a:gd name="connsiteX5" fmla="*/ 7575975 w 8984727"/>
              <a:gd name="connsiteY5" fmla="*/ 581163 h 7640432"/>
              <a:gd name="connsiteX6" fmla="*/ 7274062 w 8984727"/>
              <a:gd name="connsiteY6" fmla="*/ 560733 h 7640432"/>
              <a:gd name="connsiteX7" fmla="*/ 0 w 8984727"/>
              <a:gd name="connsiteY7" fmla="*/ 2945076 h 7640432"/>
              <a:gd name="connsiteX8" fmla="*/ 5807828 w 8984727"/>
              <a:gd name="connsiteY8" fmla="*/ 1041346 h 7640432"/>
              <a:gd name="connsiteX9" fmla="*/ 5754176 w 8984727"/>
              <a:gd name="connsiteY9" fmla="*/ 1175211 h 7640432"/>
              <a:gd name="connsiteX10" fmla="*/ 5224993 w 8984727"/>
              <a:gd name="connsiteY10" fmla="*/ 2990568 h 7640432"/>
              <a:gd name="connsiteX11" fmla="*/ 3681734 w 8984727"/>
              <a:gd name="connsiteY11" fmla="*/ 4939339 h 7640432"/>
              <a:gd name="connsiteX12" fmla="*/ 1501732 w 8984727"/>
              <a:gd name="connsiteY12" fmla="*/ 7636903 h 7640432"/>
              <a:gd name="connsiteX13" fmla="*/ 1495681 w 8984727"/>
              <a:gd name="connsiteY13" fmla="*/ 7290325 h 7640432"/>
              <a:gd name="connsiteX14" fmla="*/ 1431172 w 8984727"/>
              <a:gd name="connsiteY14" fmla="*/ 7311241 h 7640432"/>
              <a:gd name="connsiteX15" fmla="*/ 0 w 8984727"/>
              <a:gd name="connsiteY15" fmla="*/ 2945076 h 764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84727" h="7640432">
                <a:moveTo>
                  <a:pt x="7274062" y="560733"/>
                </a:moveTo>
                <a:lnTo>
                  <a:pt x="8984727" y="0"/>
                </a:lnTo>
                <a:lnTo>
                  <a:pt x="8976631" y="55407"/>
                </a:lnTo>
                <a:cubicBezTo>
                  <a:pt x="8966377" y="123719"/>
                  <a:pt x="8958735" y="168159"/>
                  <a:pt x="8955274" y="174401"/>
                </a:cubicBezTo>
                <a:cubicBezTo>
                  <a:pt x="8843140" y="331431"/>
                  <a:pt x="8675788" y="411003"/>
                  <a:pt x="8415612" y="525079"/>
                </a:cubicBezTo>
                <a:cubicBezTo>
                  <a:pt x="8220481" y="610636"/>
                  <a:pt x="7912619" y="602760"/>
                  <a:pt x="7575975" y="581163"/>
                </a:cubicBezTo>
                <a:lnTo>
                  <a:pt x="7274062" y="560733"/>
                </a:lnTo>
                <a:close/>
                <a:moveTo>
                  <a:pt x="0" y="2945076"/>
                </a:moveTo>
                <a:lnTo>
                  <a:pt x="5807828" y="1041346"/>
                </a:lnTo>
                <a:lnTo>
                  <a:pt x="5754176" y="1175211"/>
                </a:lnTo>
                <a:cubicBezTo>
                  <a:pt x="5557396" y="1736759"/>
                  <a:pt x="5570400" y="2363213"/>
                  <a:pt x="5224993" y="2990568"/>
                </a:cubicBezTo>
                <a:cubicBezTo>
                  <a:pt x="4879586" y="3617923"/>
                  <a:pt x="3005828" y="4172926"/>
                  <a:pt x="3681734" y="4939339"/>
                </a:cubicBezTo>
                <a:cubicBezTo>
                  <a:pt x="4357640" y="5705752"/>
                  <a:pt x="1221342" y="6358595"/>
                  <a:pt x="1501732" y="7636903"/>
                </a:cubicBezTo>
                <a:cubicBezTo>
                  <a:pt x="1456422" y="7682675"/>
                  <a:pt x="1548919" y="7267746"/>
                  <a:pt x="1495681" y="7290325"/>
                </a:cubicBezTo>
                <a:lnTo>
                  <a:pt x="1431172" y="7311241"/>
                </a:lnTo>
                <a:lnTo>
                  <a:pt x="0" y="2945076"/>
                </a:lnTo>
                <a:close/>
              </a:path>
            </a:pathLst>
          </a:custGeom>
          <a:gradFill flip="none" rotWithShape="1">
            <a:gsLst>
              <a:gs pos="78296">
                <a:srgbClr val="C0CFE9"/>
              </a:gs>
              <a:gs pos="55000">
                <a:srgbClr val="5371A7"/>
              </a:gs>
              <a:gs pos="100000">
                <a:schemeClr val="accent1">
                  <a:lumMod val="45000"/>
                  <a:lumOff val="55000"/>
                </a:schemeClr>
              </a:gs>
              <a:gs pos="25532">
                <a:srgbClr val="5371A7"/>
              </a:gs>
              <a:gs pos="68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1B46A-E507-4FAB-A367-B4337DBC8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95" y="693529"/>
            <a:ext cx="5420022" cy="112519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команда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1AD7A-5CAC-433E-9DD2-3715F418C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77" y="849408"/>
            <a:ext cx="6632294" cy="19979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Каширов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Даниил, 9 лет, 3 класс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Ваулин Влад, 10 лет, 3 класс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F455817-7C98-425D-A8C7-DF6A87764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9" r="18884"/>
          <a:stretch/>
        </p:blipFill>
        <p:spPr bwMode="auto">
          <a:xfrm>
            <a:off x="3031435" y="2329113"/>
            <a:ext cx="5158732" cy="426251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7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66A9A3AF-8CE4-4F9F-A854-650814B9E4CB}"/>
              </a:ext>
            </a:extLst>
          </p:cNvPr>
          <p:cNvSpPr/>
          <p:nvPr/>
        </p:nvSpPr>
        <p:spPr>
          <a:xfrm rot="10263764">
            <a:off x="6553694" y="954928"/>
            <a:ext cx="6161170" cy="6276873"/>
          </a:xfrm>
          <a:custGeom>
            <a:avLst/>
            <a:gdLst>
              <a:gd name="connsiteX0" fmla="*/ 0 w 6062631"/>
              <a:gd name="connsiteY0" fmla="*/ 5653806 h 5653806"/>
              <a:gd name="connsiteX1" fmla="*/ 889130 w 6062631"/>
              <a:gd name="connsiteY1" fmla="*/ 0 h 5653806"/>
              <a:gd name="connsiteX2" fmla="*/ 6062631 w 6062631"/>
              <a:gd name="connsiteY2" fmla="*/ 813596 h 5653806"/>
              <a:gd name="connsiteX3" fmla="*/ 6019359 w 6062631"/>
              <a:gd name="connsiteY3" fmla="*/ 888676 h 5653806"/>
              <a:gd name="connsiteX4" fmla="*/ 5597878 w 6062631"/>
              <a:gd name="connsiteY4" fmla="*/ 1152201 h 5653806"/>
              <a:gd name="connsiteX5" fmla="*/ 3743678 w 6062631"/>
              <a:gd name="connsiteY5" fmla="*/ 1304601 h 5653806"/>
              <a:gd name="connsiteX6" fmla="*/ 2689578 w 6062631"/>
              <a:gd name="connsiteY6" fmla="*/ 2815901 h 5653806"/>
              <a:gd name="connsiteX7" fmla="*/ 1330678 w 6062631"/>
              <a:gd name="connsiteY7" fmla="*/ 3425501 h 5653806"/>
              <a:gd name="connsiteX8" fmla="*/ 657578 w 6062631"/>
              <a:gd name="connsiteY8" fmla="*/ 5089201 h 5653806"/>
              <a:gd name="connsiteX9" fmla="*/ 106219 w 6062631"/>
              <a:gd name="connsiteY9" fmla="*/ 5570908 h 5653806"/>
              <a:gd name="connsiteX0" fmla="*/ 0 w 6062631"/>
              <a:gd name="connsiteY0" fmla="*/ 5653806 h 5653806"/>
              <a:gd name="connsiteX1" fmla="*/ 889130 w 6062631"/>
              <a:gd name="connsiteY1" fmla="*/ 0 h 5653806"/>
              <a:gd name="connsiteX2" fmla="*/ 6062631 w 6062631"/>
              <a:gd name="connsiteY2" fmla="*/ 813596 h 5653806"/>
              <a:gd name="connsiteX3" fmla="*/ 6019359 w 6062631"/>
              <a:gd name="connsiteY3" fmla="*/ 888676 h 5653806"/>
              <a:gd name="connsiteX4" fmla="*/ 5597878 w 6062631"/>
              <a:gd name="connsiteY4" fmla="*/ 1152201 h 5653806"/>
              <a:gd name="connsiteX5" fmla="*/ 3743678 w 6062631"/>
              <a:gd name="connsiteY5" fmla="*/ 1304601 h 5653806"/>
              <a:gd name="connsiteX6" fmla="*/ 2689578 w 6062631"/>
              <a:gd name="connsiteY6" fmla="*/ 2815901 h 5653806"/>
              <a:gd name="connsiteX7" fmla="*/ 1330678 w 6062631"/>
              <a:gd name="connsiteY7" fmla="*/ 3425501 h 5653806"/>
              <a:gd name="connsiteX8" fmla="*/ 799811 w 6062631"/>
              <a:gd name="connsiteY8" fmla="*/ 5451360 h 5653806"/>
              <a:gd name="connsiteX9" fmla="*/ 106219 w 6062631"/>
              <a:gd name="connsiteY9" fmla="*/ 5570908 h 5653806"/>
              <a:gd name="connsiteX10" fmla="*/ 0 w 6062631"/>
              <a:gd name="connsiteY10" fmla="*/ 5653806 h 5653806"/>
              <a:gd name="connsiteX0" fmla="*/ 0 w 6062631"/>
              <a:gd name="connsiteY0" fmla="*/ 5653806 h 6147365"/>
              <a:gd name="connsiteX1" fmla="*/ 889130 w 6062631"/>
              <a:gd name="connsiteY1" fmla="*/ 0 h 6147365"/>
              <a:gd name="connsiteX2" fmla="*/ 6062631 w 6062631"/>
              <a:gd name="connsiteY2" fmla="*/ 813596 h 6147365"/>
              <a:gd name="connsiteX3" fmla="*/ 6019359 w 6062631"/>
              <a:gd name="connsiteY3" fmla="*/ 888676 h 6147365"/>
              <a:gd name="connsiteX4" fmla="*/ 5597878 w 6062631"/>
              <a:gd name="connsiteY4" fmla="*/ 1152201 h 6147365"/>
              <a:gd name="connsiteX5" fmla="*/ 3743678 w 6062631"/>
              <a:gd name="connsiteY5" fmla="*/ 1304601 h 6147365"/>
              <a:gd name="connsiteX6" fmla="*/ 2689578 w 6062631"/>
              <a:gd name="connsiteY6" fmla="*/ 2815901 h 6147365"/>
              <a:gd name="connsiteX7" fmla="*/ 1330678 w 6062631"/>
              <a:gd name="connsiteY7" fmla="*/ 3425501 h 6147365"/>
              <a:gd name="connsiteX8" fmla="*/ 799811 w 6062631"/>
              <a:gd name="connsiteY8" fmla="*/ 5451360 h 6147365"/>
              <a:gd name="connsiteX9" fmla="*/ 121016 w 6062631"/>
              <a:gd name="connsiteY9" fmla="*/ 6147365 h 6147365"/>
              <a:gd name="connsiteX10" fmla="*/ 0 w 6062631"/>
              <a:gd name="connsiteY10" fmla="*/ 5653806 h 6147365"/>
              <a:gd name="connsiteX0" fmla="*/ 0 w 6062631"/>
              <a:gd name="connsiteY0" fmla="*/ 5653806 h 6147365"/>
              <a:gd name="connsiteX1" fmla="*/ 889130 w 6062631"/>
              <a:gd name="connsiteY1" fmla="*/ 0 h 6147365"/>
              <a:gd name="connsiteX2" fmla="*/ 6062631 w 6062631"/>
              <a:gd name="connsiteY2" fmla="*/ 813596 h 6147365"/>
              <a:gd name="connsiteX3" fmla="*/ 6019359 w 6062631"/>
              <a:gd name="connsiteY3" fmla="*/ 888676 h 6147365"/>
              <a:gd name="connsiteX4" fmla="*/ 5597878 w 6062631"/>
              <a:gd name="connsiteY4" fmla="*/ 1152201 h 6147365"/>
              <a:gd name="connsiteX5" fmla="*/ 3743678 w 6062631"/>
              <a:gd name="connsiteY5" fmla="*/ 1304601 h 6147365"/>
              <a:gd name="connsiteX6" fmla="*/ 2689578 w 6062631"/>
              <a:gd name="connsiteY6" fmla="*/ 2815901 h 6147365"/>
              <a:gd name="connsiteX7" fmla="*/ 1330678 w 6062631"/>
              <a:gd name="connsiteY7" fmla="*/ 3425501 h 6147365"/>
              <a:gd name="connsiteX8" fmla="*/ 799811 w 6062631"/>
              <a:gd name="connsiteY8" fmla="*/ 5451360 h 6147365"/>
              <a:gd name="connsiteX9" fmla="*/ 121016 w 6062631"/>
              <a:gd name="connsiteY9" fmla="*/ 6147365 h 6147365"/>
              <a:gd name="connsiteX10" fmla="*/ 0 w 6062631"/>
              <a:gd name="connsiteY10" fmla="*/ 5653806 h 6147365"/>
              <a:gd name="connsiteX0" fmla="*/ 0 w 6062631"/>
              <a:gd name="connsiteY0" fmla="*/ 5653806 h 6147365"/>
              <a:gd name="connsiteX1" fmla="*/ 889130 w 6062631"/>
              <a:gd name="connsiteY1" fmla="*/ 0 h 6147365"/>
              <a:gd name="connsiteX2" fmla="*/ 6062631 w 6062631"/>
              <a:gd name="connsiteY2" fmla="*/ 813596 h 6147365"/>
              <a:gd name="connsiteX3" fmla="*/ 6019359 w 6062631"/>
              <a:gd name="connsiteY3" fmla="*/ 888676 h 6147365"/>
              <a:gd name="connsiteX4" fmla="*/ 5597878 w 6062631"/>
              <a:gd name="connsiteY4" fmla="*/ 1152201 h 6147365"/>
              <a:gd name="connsiteX5" fmla="*/ 3743678 w 6062631"/>
              <a:gd name="connsiteY5" fmla="*/ 1304601 h 6147365"/>
              <a:gd name="connsiteX6" fmla="*/ 2689578 w 6062631"/>
              <a:gd name="connsiteY6" fmla="*/ 2815901 h 6147365"/>
              <a:gd name="connsiteX7" fmla="*/ 1330678 w 6062631"/>
              <a:gd name="connsiteY7" fmla="*/ 3425501 h 6147365"/>
              <a:gd name="connsiteX8" fmla="*/ 799811 w 6062631"/>
              <a:gd name="connsiteY8" fmla="*/ 5451360 h 6147365"/>
              <a:gd name="connsiteX9" fmla="*/ 121016 w 6062631"/>
              <a:gd name="connsiteY9" fmla="*/ 6147365 h 6147365"/>
              <a:gd name="connsiteX10" fmla="*/ 0 w 6062631"/>
              <a:gd name="connsiteY10" fmla="*/ 5653806 h 6147365"/>
              <a:gd name="connsiteX0" fmla="*/ 0 w 6062631"/>
              <a:gd name="connsiteY0" fmla="*/ 5653806 h 6147365"/>
              <a:gd name="connsiteX1" fmla="*/ 889130 w 6062631"/>
              <a:gd name="connsiteY1" fmla="*/ 0 h 6147365"/>
              <a:gd name="connsiteX2" fmla="*/ 6062631 w 6062631"/>
              <a:gd name="connsiteY2" fmla="*/ 813596 h 6147365"/>
              <a:gd name="connsiteX3" fmla="*/ 6019359 w 6062631"/>
              <a:gd name="connsiteY3" fmla="*/ 888676 h 6147365"/>
              <a:gd name="connsiteX4" fmla="*/ 5597878 w 6062631"/>
              <a:gd name="connsiteY4" fmla="*/ 1152201 h 6147365"/>
              <a:gd name="connsiteX5" fmla="*/ 3743678 w 6062631"/>
              <a:gd name="connsiteY5" fmla="*/ 1304601 h 6147365"/>
              <a:gd name="connsiteX6" fmla="*/ 2689578 w 6062631"/>
              <a:gd name="connsiteY6" fmla="*/ 2815901 h 6147365"/>
              <a:gd name="connsiteX7" fmla="*/ 1330678 w 6062631"/>
              <a:gd name="connsiteY7" fmla="*/ 3425501 h 6147365"/>
              <a:gd name="connsiteX8" fmla="*/ 799811 w 6062631"/>
              <a:gd name="connsiteY8" fmla="*/ 5451360 h 6147365"/>
              <a:gd name="connsiteX9" fmla="*/ 121016 w 6062631"/>
              <a:gd name="connsiteY9" fmla="*/ 6147365 h 6147365"/>
              <a:gd name="connsiteX10" fmla="*/ 0 w 6062631"/>
              <a:gd name="connsiteY10" fmla="*/ 5653806 h 6147365"/>
              <a:gd name="connsiteX0" fmla="*/ 0 w 6111181"/>
              <a:gd name="connsiteY0" fmla="*/ 5962529 h 6147365"/>
              <a:gd name="connsiteX1" fmla="*/ 937680 w 6111181"/>
              <a:gd name="connsiteY1" fmla="*/ 0 h 6147365"/>
              <a:gd name="connsiteX2" fmla="*/ 6111181 w 6111181"/>
              <a:gd name="connsiteY2" fmla="*/ 813596 h 6147365"/>
              <a:gd name="connsiteX3" fmla="*/ 6067909 w 6111181"/>
              <a:gd name="connsiteY3" fmla="*/ 888676 h 6147365"/>
              <a:gd name="connsiteX4" fmla="*/ 5646428 w 6111181"/>
              <a:gd name="connsiteY4" fmla="*/ 1152201 h 6147365"/>
              <a:gd name="connsiteX5" fmla="*/ 3792228 w 6111181"/>
              <a:gd name="connsiteY5" fmla="*/ 1304601 h 6147365"/>
              <a:gd name="connsiteX6" fmla="*/ 2738128 w 6111181"/>
              <a:gd name="connsiteY6" fmla="*/ 2815901 h 6147365"/>
              <a:gd name="connsiteX7" fmla="*/ 1379228 w 6111181"/>
              <a:gd name="connsiteY7" fmla="*/ 3425501 h 6147365"/>
              <a:gd name="connsiteX8" fmla="*/ 848361 w 6111181"/>
              <a:gd name="connsiteY8" fmla="*/ 5451360 h 6147365"/>
              <a:gd name="connsiteX9" fmla="*/ 169566 w 6111181"/>
              <a:gd name="connsiteY9" fmla="*/ 6147365 h 6147365"/>
              <a:gd name="connsiteX10" fmla="*/ 0 w 6111181"/>
              <a:gd name="connsiteY10" fmla="*/ 5962529 h 6147365"/>
              <a:gd name="connsiteX0" fmla="*/ 0 w 6111181"/>
              <a:gd name="connsiteY0" fmla="*/ 5962529 h 6147365"/>
              <a:gd name="connsiteX1" fmla="*/ 937680 w 6111181"/>
              <a:gd name="connsiteY1" fmla="*/ 0 h 6147365"/>
              <a:gd name="connsiteX2" fmla="*/ 6111181 w 6111181"/>
              <a:gd name="connsiteY2" fmla="*/ 813596 h 6147365"/>
              <a:gd name="connsiteX3" fmla="*/ 6067909 w 6111181"/>
              <a:gd name="connsiteY3" fmla="*/ 888676 h 6147365"/>
              <a:gd name="connsiteX4" fmla="*/ 5646428 w 6111181"/>
              <a:gd name="connsiteY4" fmla="*/ 1152201 h 6147365"/>
              <a:gd name="connsiteX5" fmla="*/ 3792228 w 6111181"/>
              <a:gd name="connsiteY5" fmla="*/ 1304601 h 6147365"/>
              <a:gd name="connsiteX6" fmla="*/ 2738128 w 6111181"/>
              <a:gd name="connsiteY6" fmla="*/ 2815901 h 6147365"/>
              <a:gd name="connsiteX7" fmla="*/ 1379228 w 6111181"/>
              <a:gd name="connsiteY7" fmla="*/ 3425501 h 6147365"/>
              <a:gd name="connsiteX8" fmla="*/ 848361 w 6111181"/>
              <a:gd name="connsiteY8" fmla="*/ 5451360 h 6147365"/>
              <a:gd name="connsiteX9" fmla="*/ 169566 w 6111181"/>
              <a:gd name="connsiteY9" fmla="*/ 6147365 h 6147365"/>
              <a:gd name="connsiteX10" fmla="*/ 0 w 6111181"/>
              <a:gd name="connsiteY10" fmla="*/ 5962529 h 6147365"/>
              <a:gd name="connsiteX0" fmla="*/ 49989 w 6161170"/>
              <a:gd name="connsiteY0" fmla="*/ 5962529 h 6276873"/>
              <a:gd name="connsiteX1" fmla="*/ 987669 w 6161170"/>
              <a:gd name="connsiteY1" fmla="*/ 0 h 6276873"/>
              <a:gd name="connsiteX2" fmla="*/ 6161170 w 6161170"/>
              <a:gd name="connsiteY2" fmla="*/ 813596 h 6276873"/>
              <a:gd name="connsiteX3" fmla="*/ 6117898 w 6161170"/>
              <a:gd name="connsiteY3" fmla="*/ 888676 h 6276873"/>
              <a:gd name="connsiteX4" fmla="*/ 5696417 w 6161170"/>
              <a:gd name="connsiteY4" fmla="*/ 1152201 h 6276873"/>
              <a:gd name="connsiteX5" fmla="*/ 3842217 w 6161170"/>
              <a:gd name="connsiteY5" fmla="*/ 1304601 h 6276873"/>
              <a:gd name="connsiteX6" fmla="*/ 2788117 w 6161170"/>
              <a:gd name="connsiteY6" fmla="*/ 2815901 h 6276873"/>
              <a:gd name="connsiteX7" fmla="*/ 1429217 w 6161170"/>
              <a:gd name="connsiteY7" fmla="*/ 3425501 h 6276873"/>
              <a:gd name="connsiteX8" fmla="*/ 898350 w 6161170"/>
              <a:gd name="connsiteY8" fmla="*/ 5451360 h 6276873"/>
              <a:gd name="connsiteX9" fmla="*/ 0 w 6161170"/>
              <a:gd name="connsiteY9" fmla="*/ 6276873 h 6276873"/>
              <a:gd name="connsiteX10" fmla="*/ 49989 w 6161170"/>
              <a:gd name="connsiteY10" fmla="*/ 5962529 h 62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61170" h="6276873">
                <a:moveTo>
                  <a:pt x="49989" y="5962529"/>
                </a:moveTo>
                <a:lnTo>
                  <a:pt x="987669" y="0"/>
                </a:lnTo>
                <a:lnTo>
                  <a:pt x="6161170" y="813596"/>
                </a:lnTo>
                <a:lnTo>
                  <a:pt x="6117898" y="888676"/>
                </a:lnTo>
                <a:cubicBezTo>
                  <a:pt x="6030321" y="1006680"/>
                  <a:pt x="5899616" y="1066476"/>
                  <a:pt x="5696417" y="1152201"/>
                </a:cubicBezTo>
                <a:cubicBezTo>
                  <a:pt x="5290017" y="1323651"/>
                  <a:pt x="4619034" y="1344818"/>
                  <a:pt x="3842217" y="1304601"/>
                </a:cubicBezTo>
                <a:cubicBezTo>
                  <a:pt x="3065400" y="1264384"/>
                  <a:pt x="3190284" y="2462418"/>
                  <a:pt x="2788117" y="2815901"/>
                </a:cubicBezTo>
                <a:cubicBezTo>
                  <a:pt x="2385950" y="3169384"/>
                  <a:pt x="1767884" y="3046618"/>
                  <a:pt x="1429217" y="3425501"/>
                </a:cubicBezTo>
                <a:cubicBezTo>
                  <a:pt x="1090550" y="3804384"/>
                  <a:pt x="1136553" y="4976131"/>
                  <a:pt x="898350" y="5451360"/>
                </a:cubicBezTo>
                <a:cubicBezTo>
                  <a:pt x="660147" y="5926589"/>
                  <a:pt x="360202" y="6186635"/>
                  <a:pt x="0" y="6276873"/>
                </a:cubicBezTo>
                <a:lnTo>
                  <a:pt x="49989" y="5962529"/>
                </a:lnTo>
                <a:close/>
              </a:path>
            </a:pathLst>
          </a:custGeom>
          <a:gradFill flip="none" rotWithShape="1">
            <a:gsLst>
              <a:gs pos="78296">
                <a:srgbClr val="C0CFE9"/>
              </a:gs>
              <a:gs pos="55000">
                <a:srgbClr val="5371A7"/>
              </a:gs>
              <a:gs pos="100000">
                <a:schemeClr val="accent1">
                  <a:lumMod val="45000"/>
                  <a:lumOff val="55000"/>
                </a:schemeClr>
              </a:gs>
              <a:gs pos="25532">
                <a:srgbClr val="5371A7"/>
              </a:gs>
              <a:gs pos="68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0F7320FF-9CEE-4E43-B5D0-CBB5F30E6EC4}"/>
              </a:ext>
            </a:extLst>
          </p:cNvPr>
          <p:cNvSpPr/>
          <p:nvPr/>
        </p:nvSpPr>
        <p:spPr>
          <a:xfrm>
            <a:off x="0" y="1"/>
            <a:ext cx="7115314" cy="5536501"/>
          </a:xfrm>
          <a:custGeom>
            <a:avLst/>
            <a:gdLst>
              <a:gd name="connsiteX0" fmla="*/ 0 w 7115314"/>
              <a:gd name="connsiteY0" fmla="*/ 0 h 5536501"/>
              <a:gd name="connsiteX1" fmla="*/ 7115314 w 7115314"/>
              <a:gd name="connsiteY1" fmla="*/ 0 h 5536501"/>
              <a:gd name="connsiteX2" fmla="*/ 7072062 w 7115314"/>
              <a:gd name="connsiteY2" fmla="*/ 75047 h 5536501"/>
              <a:gd name="connsiteX3" fmla="*/ 6650580 w 7115314"/>
              <a:gd name="connsiteY3" fmla="*/ 338572 h 5536501"/>
              <a:gd name="connsiteX4" fmla="*/ 4796380 w 7115314"/>
              <a:gd name="connsiteY4" fmla="*/ 490972 h 5536501"/>
              <a:gd name="connsiteX5" fmla="*/ 3742280 w 7115314"/>
              <a:gd name="connsiteY5" fmla="*/ 2002272 h 5536501"/>
              <a:gd name="connsiteX6" fmla="*/ 2383380 w 7115314"/>
              <a:gd name="connsiteY6" fmla="*/ 2611872 h 5536501"/>
              <a:gd name="connsiteX7" fmla="*/ 1710280 w 7115314"/>
              <a:gd name="connsiteY7" fmla="*/ 4275572 h 5536501"/>
              <a:gd name="connsiteX8" fmla="*/ 65667 w 7115314"/>
              <a:gd name="connsiteY8" fmla="*/ 5507559 h 5536501"/>
              <a:gd name="connsiteX9" fmla="*/ 0 w 7115314"/>
              <a:gd name="connsiteY9" fmla="*/ 5536501 h 553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15314" h="5536501">
                <a:moveTo>
                  <a:pt x="0" y="0"/>
                </a:moveTo>
                <a:lnTo>
                  <a:pt x="7115314" y="0"/>
                </a:lnTo>
                <a:lnTo>
                  <a:pt x="7072062" y="75047"/>
                </a:lnTo>
                <a:cubicBezTo>
                  <a:pt x="6984484" y="193051"/>
                  <a:pt x="6853780" y="252847"/>
                  <a:pt x="6650580" y="338572"/>
                </a:cubicBezTo>
                <a:cubicBezTo>
                  <a:pt x="6244180" y="510022"/>
                  <a:pt x="5573197" y="531189"/>
                  <a:pt x="4796380" y="490972"/>
                </a:cubicBezTo>
                <a:cubicBezTo>
                  <a:pt x="4019563" y="450755"/>
                  <a:pt x="4144447" y="1648789"/>
                  <a:pt x="3742280" y="2002272"/>
                </a:cubicBezTo>
                <a:cubicBezTo>
                  <a:pt x="3340113" y="2355755"/>
                  <a:pt x="2722047" y="2232989"/>
                  <a:pt x="2383380" y="2611872"/>
                </a:cubicBezTo>
                <a:cubicBezTo>
                  <a:pt x="2044713" y="2990755"/>
                  <a:pt x="2163247" y="3835305"/>
                  <a:pt x="1710280" y="4275572"/>
                </a:cubicBezTo>
                <a:cubicBezTo>
                  <a:pt x="1427176" y="4550739"/>
                  <a:pt x="585966" y="5261642"/>
                  <a:pt x="65667" y="5507559"/>
                </a:cubicBezTo>
                <a:lnTo>
                  <a:pt x="0" y="5536501"/>
                </a:lnTo>
                <a:close/>
              </a:path>
            </a:pathLst>
          </a:custGeom>
          <a:gradFill flip="none" rotWithShape="1">
            <a:gsLst>
              <a:gs pos="78296">
                <a:srgbClr val="C0CFE9"/>
              </a:gs>
              <a:gs pos="55000">
                <a:srgbClr val="5371A7"/>
              </a:gs>
              <a:gs pos="100000">
                <a:schemeClr val="accent1">
                  <a:lumMod val="45000"/>
                  <a:lumOff val="55000"/>
                </a:schemeClr>
              </a:gs>
              <a:gs pos="25532">
                <a:srgbClr val="5371A7"/>
              </a:gs>
              <a:gs pos="68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1B46A-E507-4FAB-A367-B4337DBC8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34" y="928956"/>
            <a:ext cx="5092861" cy="106613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Топотун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1AD7A-5CAC-433E-9DD2-3715F418C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960" y="1421466"/>
            <a:ext cx="6199207" cy="15960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 мотора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датчика цвета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E9F378AF-2DF5-45FB-A90D-939B440DDC7A}"/>
              </a:ext>
            </a:extLst>
          </p:cNvPr>
          <p:cNvSpPr/>
          <p:nvPr/>
        </p:nvSpPr>
        <p:spPr>
          <a:xfrm>
            <a:off x="5440874" y="1751275"/>
            <a:ext cx="173620" cy="1043316"/>
          </a:xfrm>
          <a:custGeom>
            <a:avLst/>
            <a:gdLst>
              <a:gd name="connsiteX0" fmla="*/ 86810 w 173620"/>
              <a:gd name="connsiteY0" fmla="*/ 858120 h 1043316"/>
              <a:gd name="connsiteX1" fmla="*/ 173620 w 173620"/>
              <a:gd name="connsiteY1" fmla="*/ 950718 h 1043316"/>
              <a:gd name="connsiteX2" fmla="*/ 86810 w 173620"/>
              <a:gd name="connsiteY2" fmla="*/ 1043316 h 1043316"/>
              <a:gd name="connsiteX3" fmla="*/ 0 w 173620"/>
              <a:gd name="connsiteY3" fmla="*/ 950718 h 1043316"/>
              <a:gd name="connsiteX4" fmla="*/ 86810 w 173620"/>
              <a:gd name="connsiteY4" fmla="*/ 858120 h 1043316"/>
              <a:gd name="connsiteX5" fmla="*/ 86810 w 173620"/>
              <a:gd name="connsiteY5" fmla="*/ 0 h 1043316"/>
              <a:gd name="connsiteX6" fmla="*/ 173620 w 173620"/>
              <a:gd name="connsiteY6" fmla="*/ 92598 h 1043316"/>
              <a:gd name="connsiteX7" fmla="*/ 86810 w 173620"/>
              <a:gd name="connsiteY7" fmla="*/ 185196 h 1043316"/>
              <a:gd name="connsiteX8" fmla="*/ 0 w 173620"/>
              <a:gd name="connsiteY8" fmla="*/ 92598 h 1043316"/>
              <a:gd name="connsiteX9" fmla="*/ 86810 w 173620"/>
              <a:gd name="connsiteY9" fmla="*/ 0 h 104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20" h="1043316">
                <a:moveTo>
                  <a:pt x="86810" y="858120"/>
                </a:moveTo>
                <a:cubicBezTo>
                  <a:pt x="134754" y="858120"/>
                  <a:pt x="173620" y="899578"/>
                  <a:pt x="173620" y="950718"/>
                </a:cubicBezTo>
                <a:cubicBezTo>
                  <a:pt x="173620" y="1001858"/>
                  <a:pt x="134754" y="1043316"/>
                  <a:pt x="86810" y="1043316"/>
                </a:cubicBezTo>
                <a:cubicBezTo>
                  <a:pt x="38866" y="1043316"/>
                  <a:pt x="0" y="1001858"/>
                  <a:pt x="0" y="950718"/>
                </a:cubicBezTo>
                <a:cubicBezTo>
                  <a:pt x="0" y="899578"/>
                  <a:pt x="38866" y="858120"/>
                  <a:pt x="86810" y="858120"/>
                </a:cubicBezTo>
                <a:close/>
                <a:moveTo>
                  <a:pt x="86810" y="0"/>
                </a:moveTo>
                <a:cubicBezTo>
                  <a:pt x="134754" y="0"/>
                  <a:pt x="173620" y="41458"/>
                  <a:pt x="173620" y="92598"/>
                </a:cubicBezTo>
                <a:cubicBezTo>
                  <a:pt x="173620" y="143738"/>
                  <a:pt x="134754" y="185196"/>
                  <a:pt x="86810" y="185196"/>
                </a:cubicBezTo>
                <a:cubicBezTo>
                  <a:pt x="38866" y="185196"/>
                  <a:pt x="0" y="143738"/>
                  <a:pt x="0" y="92598"/>
                </a:cubicBezTo>
                <a:cubicBezTo>
                  <a:pt x="0" y="41458"/>
                  <a:pt x="38866" y="0"/>
                  <a:pt x="86810" y="0"/>
                </a:cubicBezTo>
                <a:close/>
              </a:path>
            </a:pathLst>
          </a:custGeom>
          <a:gradFill flip="none" rotWithShape="1">
            <a:gsLst>
              <a:gs pos="78296">
                <a:srgbClr val="C0CFE9"/>
              </a:gs>
              <a:gs pos="55000">
                <a:srgbClr val="5371A7"/>
              </a:gs>
              <a:gs pos="100000">
                <a:schemeClr val="accent1">
                  <a:lumMod val="45000"/>
                  <a:lumOff val="55000"/>
                </a:schemeClr>
              </a:gs>
              <a:gs pos="25532">
                <a:srgbClr val="5371A7"/>
              </a:gs>
              <a:gs pos="68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D4781814-E858-4DFA-A01B-1639D21EE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 bwMode="auto">
          <a:xfrm>
            <a:off x="2770836" y="3051019"/>
            <a:ext cx="3623792" cy="362379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8A3EFCF-C471-4188-AF68-F2E9C8FDC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4" r="5024" b="43702"/>
          <a:stretch/>
        </p:blipFill>
        <p:spPr bwMode="auto">
          <a:xfrm>
            <a:off x="7202454" y="3017520"/>
            <a:ext cx="3780155" cy="352548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7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0F7320FF-9CEE-4E43-B5D0-CBB5F30E6EC4}"/>
              </a:ext>
            </a:extLst>
          </p:cNvPr>
          <p:cNvSpPr/>
          <p:nvPr/>
        </p:nvSpPr>
        <p:spPr>
          <a:xfrm>
            <a:off x="0" y="1"/>
            <a:ext cx="7115314" cy="5536501"/>
          </a:xfrm>
          <a:custGeom>
            <a:avLst/>
            <a:gdLst>
              <a:gd name="connsiteX0" fmla="*/ 0 w 7115314"/>
              <a:gd name="connsiteY0" fmla="*/ 0 h 5536501"/>
              <a:gd name="connsiteX1" fmla="*/ 7115314 w 7115314"/>
              <a:gd name="connsiteY1" fmla="*/ 0 h 5536501"/>
              <a:gd name="connsiteX2" fmla="*/ 7072062 w 7115314"/>
              <a:gd name="connsiteY2" fmla="*/ 75047 h 5536501"/>
              <a:gd name="connsiteX3" fmla="*/ 6650580 w 7115314"/>
              <a:gd name="connsiteY3" fmla="*/ 338572 h 5536501"/>
              <a:gd name="connsiteX4" fmla="*/ 4796380 w 7115314"/>
              <a:gd name="connsiteY4" fmla="*/ 490972 h 5536501"/>
              <a:gd name="connsiteX5" fmla="*/ 3742280 w 7115314"/>
              <a:gd name="connsiteY5" fmla="*/ 2002272 h 5536501"/>
              <a:gd name="connsiteX6" fmla="*/ 2383380 w 7115314"/>
              <a:gd name="connsiteY6" fmla="*/ 2611872 h 5536501"/>
              <a:gd name="connsiteX7" fmla="*/ 1710280 w 7115314"/>
              <a:gd name="connsiteY7" fmla="*/ 4275572 h 5536501"/>
              <a:gd name="connsiteX8" fmla="*/ 65667 w 7115314"/>
              <a:gd name="connsiteY8" fmla="*/ 5507559 h 5536501"/>
              <a:gd name="connsiteX9" fmla="*/ 0 w 7115314"/>
              <a:gd name="connsiteY9" fmla="*/ 5536501 h 553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15314" h="5536501">
                <a:moveTo>
                  <a:pt x="0" y="0"/>
                </a:moveTo>
                <a:lnTo>
                  <a:pt x="7115314" y="0"/>
                </a:lnTo>
                <a:lnTo>
                  <a:pt x="7072062" y="75047"/>
                </a:lnTo>
                <a:cubicBezTo>
                  <a:pt x="6984484" y="193051"/>
                  <a:pt x="6853780" y="252847"/>
                  <a:pt x="6650580" y="338572"/>
                </a:cubicBezTo>
                <a:cubicBezTo>
                  <a:pt x="6244180" y="510022"/>
                  <a:pt x="5573197" y="531189"/>
                  <a:pt x="4796380" y="490972"/>
                </a:cubicBezTo>
                <a:cubicBezTo>
                  <a:pt x="4019563" y="450755"/>
                  <a:pt x="4144447" y="1648789"/>
                  <a:pt x="3742280" y="2002272"/>
                </a:cubicBezTo>
                <a:cubicBezTo>
                  <a:pt x="3340113" y="2355755"/>
                  <a:pt x="2722047" y="2232989"/>
                  <a:pt x="2383380" y="2611872"/>
                </a:cubicBezTo>
                <a:cubicBezTo>
                  <a:pt x="2044713" y="2990755"/>
                  <a:pt x="2163247" y="3835305"/>
                  <a:pt x="1710280" y="4275572"/>
                </a:cubicBezTo>
                <a:cubicBezTo>
                  <a:pt x="1427176" y="4550739"/>
                  <a:pt x="585966" y="5261642"/>
                  <a:pt x="65667" y="5507559"/>
                </a:cubicBezTo>
                <a:lnTo>
                  <a:pt x="0" y="5536501"/>
                </a:lnTo>
                <a:close/>
              </a:path>
            </a:pathLst>
          </a:custGeom>
          <a:gradFill flip="none" rotWithShape="1">
            <a:gsLst>
              <a:gs pos="78296">
                <a:srgbClr val="C0CFE9"/>
              </a:gs>
              <a:gs pos="55000">
                <a:srgbClr val="5371A7"/>
              </a:gs>
              <a:gs pos="100000">
                <a:schemeClr val="accent1">
                  <a:lumMod val="45000"/>
                  <a:lumOff val="55000"/>
                </a:schemeClr>
              </a:gs>
              <a:gs pos="25532">
                <a:srgbClr val="5371A7"/>
              </a:gs>
              <a:gs pos="68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66A9A3AF-8CE4-4F9F-A854-650814B9E4CB}"/>
              </a:ext>
            </a:extLst>
          </p:cNvPr>
          <p:cNvSpPr/>
          <p:nvPr/>
        </p:nvSpPr>
        <p:spPr>
          <a:xfrm rot="10263764">
            <a:off x="6602690" y="1581867"/>
            <a:ext cx="6062631" cy="5653806"/>
          </a:xfrm>
          <a:custGeom>
            <a:avLst/>
            <a:gdLst>
              <a:gd name="connsiteX0" fmla="*/ 0 w 6062631"/>
              <a:gd name="connsiteY0" fmla="*/ 5653806 h 5653806"/>
              <a:gd name="connsiteX1" fmla="*/ 889130 w 6062631"/>
              <a:gd name="connsiteY1" fmla="*/ 0 h 5653806"/>
              <a:gd name="connsiteX2" fmla="*/ 6062631 w 6062631"/>
              <a:gd name="connsiteY2" fmla="*/ 813596 h 5653806"/>
              <a:gd name="connsiteX3" fmla="*/ 6019359 w 6062631"/>
              <a:gd name="connsiteY3" fmla="*/ 888676 h 5653806"/>
              <a:gd name="connsiteX4" fmla="*/ 5597878 w 6062631"/>
              <a:gd name="connsiteY4" fmla="*/ 1152201 h 5653806"/>
              <a:gd name="connsiteX5" fmla="*/ 3743678 w 6062631"/>
              <a:gd name="connsiteY5" fmla="*/ 1304601 h 5653806"/>
              <a:gd name="connsiteX6" fmla="*/ 2689578 w 6062631"/>
              <a:gd name="connsiteY6" fmla="*/ 2815901 h 5653806"/>
              <a:gd name="connsiteX7" fmla="*/ 1330678 w 6062631"/>
              <a:gd name="connsiteY7" fmla="*/ 3425501 h 5653806"/>
              <a:gd name="connsiteX8" fmla="*/ 657578 w 6062631"/>
              <a:gd name="connsiteY8" fmla="*/ 5089201 h 5653806"/>
              <a:gd name="connsiteX9" fmla="*/ 106219 w 6062631"/>
              <a:gd name="connsiteY9" fmla="*/ 5570908 h 565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62631" h="5653806">
                <a:moveTo>
                  <a:pt x="0" y="5653806"/>
                </a:moveTo>
                <a:lnTo>
                  <a:pt x="889130" y="0"/>
                </a:lnTo>
                <a:lnTo>
                  <a:pt x="6062631" y="813596"/>
                </a:lnTo>
                <a:lnTo>
                  <a:pt x="6019359" y="888676"/>
                </a:lnTo>
                <a:cubicBezTo>
                  <a:pt x="5931782" y="1006680"/>
                  <a:pt x="5801077" y="1066476"/>
                  <a:pt x="5597878" y="1152201"/>
                </a:cubicBezTo>
                <a:cubicBezTo>
                  <a:pt x="5191478" y="1323651"/>
                  <a:pt x="4520495" y="1344818"/>
                  <a:pt x="3743678" y="1304601"/>
                </a:cubicBezTo>
                <a:cubicBezTo>
                  <a:pt x="2966861" y="1264384"/>
                  <a:pt x="3091745" y="2462418"/>
                  <a:pt x="2689578" y="2815901"/>
                </a:cubicBezTo>
                <a:cubicBezTo>
                  <a:pt x="2287411" y="3169384"/>
                  <a:pt x="1669345" y="3046618"/>
                  <a:pt x="1330678" y="3425501"/>
                </a:cubicBezTo>
                <a:cubicBezTo>
                  <a:pt x="992011" y="3804384"/>
                  <a:pt x="1110545" y="4648934"/>
                  <a:pt x="657578" y="5089201"/>
                </a:cubicBezTo>
                <a:cubicBezTo>
                  <a:pt x="544336" y="5199268"/>
                  <a:pt x="341798" y="5379052"/>
                  <a:pt x="106219" y="5570908"/>
                </a:cubicBezTo>
                <a:close/>
              </a:path>
            </a:pathLst>
          </a:custGeom>
          <a:gradFill flip="none" rotWithShape="1">
            <a:gsLst>
              <a:gs pos="78296">
                <a:srgbClr val="C0CFE9"/>
              </a:gs>
              <a:gs pos="55000">
                <a:srgbClr val="5371A7"/>
              </a:gs>
              <a:gs pos="100000">
                <a:schemeClr val="accent1">
                  <a:lumMod val="45000"/>
                  <a:lumOff val="55000"/>
                </a:schemeClr>
              </a:gs>
              <a:gs pos="25532">
                <a:srgbClr val="5371A7"/>
              </a:gs>
              <a:gs pos="68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1B46A-E507-4FAB-A367-B4337DBC8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767" y="435831"/>
            <a:ext cx="2275667" cy="106613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C6E69D2A-F12B-4F13-8B0A-B1D226D224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readmsg (1201×516)">
            <a:extLst>
              <a:ext uri="{FF2B5EF4-FFF2-40B4-BE49-F238E27FC236}">
                <a16:creationId xmlns:a16="http://schemas.microsoft.com/office/drawing/2014/main" id="{6A2E4209-0FC5-4CF0-9ED6-23F31ECDB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7369" r="8386" b="8975"/>
          <a:stretch/>
        </p:blipFill>
        <p:spPr bwMode="auto">
          <a:xfrm>
            <a:off x="518049" y="1926570"/>
            <a:ext cx="10851101" cy="44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4EAB5E4-9133-4171-8F28-2894DAA25951}"/>
              </a:ext>
            </a:extLst>
          </p:cNvPr>
          <p:cNvSpPr txBox="1">
            <a:spLocks/>
          </p:cNvSpPr>
          <p:nvPr/>
        </p:nvSpPr>
        <p:spPr>
          <a:xfrm>
            <a:off x="4839329" y="788433"/>
            <a:ext cx="763929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 в программе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EV3 Classroom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8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66A9A3AF-8CE4-4F9F-A854-650814B9E4CB}"/>
              </a:ext>
            </a:extLst>
          </p:cNvPr>
          <p:cNvSpPr/>
          <p:nvPr/>
        </p:nvSpPr>
        <p:spPr>
          <a:xfrm rot="10263764">
            <a:off x="6602690" y="1581867"/>
            <a:ext cx="6062631" cy="5653806"/>
          </a:xfrm>
          <a:custGeom>
            <a:avLst/>
            <a:gdLst>
              <a:gd name="connsiteX0" fmla="*/ 0 w 6062631"/>
              <a:gd name="connsiteY0" fmla="*/ 5653806 h 5653806"/>
              <a:gd name="connsiteX1" fmla="*/ 889130 w 6062631"/>
              <a:gd name="connsiteY1" fmla="*/ 0 h 5653806"/>
              <a:gd name="connsiteX2" fmla="*/ 6062631 w 6062631"/>
              <a:gd name="connsiteY2" fmla="*/ 813596 h 5653806"/>
              <a:gd name="connsiteX3" fmla="*/ 6019359 w 6062631"/>
              <a:gd name="connsiteY3" fmla="*/ 888676 h 5653806"/>
              <a:gd name="connsiteX4" fmla="*/ 5597878 w 6062631"/>
              <a:gd name="connsiteY4" fmla="*/ 1152201 h 5653806"/>
              <a:gd name="connsiteX5" fmla="*/ 3743678 w 6062631"/>
              <a:gd name="connsiteY5" fmla="*/ 1304601 h 5653806"/>
              <a:gd name="connsiteX6" fmla="*/ 2689578 w 6062631"/>
              <a:gd name="connsiteY6" fmla="*/ 2815901 h 5653806"/>
              <a:gd name="connsiteX7" fmla="*/ 1330678 w 6062631"/>
              <a:gd name="connsiteY7" fmla="*/ 3425501 h 5653806"/>
              <a:gd name="connsiteX8" fmla="*/ 657578 w 6062631"/>
              <a:gd name="connsiteY8" fmla="*/ 5089201 h 5653806"/>
              <a:gd name="connsiteX9" fmla="*/ 106219 w 6062631"/>
              <a:gd name="connsiteY9" fmla="*/ 5570908 h 565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62631" h="5653806">
                <a:moveTo>
                  <a:pt x="0" y="5653806"/>
                </a:moveTo>
                <a:lnTo>
                  <a:pt x="889130" y="0"/>
                </a:lnTo>
                <a:lnTo>
                  <a:pt x="6062631" y="813596"/>
                </a:lnTo>
                <a:lnTo>
                  <a:pt x="6019359" y="888676"/>
                </a:lnTo>
                <a:cubicBezTo>
                  <a:pt x="5931782" y="1006680"/>
                  <a:pt x="5801077" y="1066476"/>
                  <a:pt x="5597878" y="1152201"/>
                </a:cubicBezTo>
                <a:cubicBezTo>
                  <a:pt x="5191478" y="1323651"/>
                  <a:pt x="4520495" y="1344818"/>
                  <a:pt x="3743678" y="1304601"/>
                </a:cubicBezTo>
                <a:cubicBezTo>
                  <a:pt x="2966861" y="1264384"/>
                  <a:pt x="3091745" y="2462418"/>
                  <a:pt x="2689578" y="2815901"/>
                </a:cubicBezTo>
                <a:cubicBezTo>
                  <a:pt x="2287411" y="3169384"/>
                  <a:pt x="1669345" y="3046618"/>
                  <a:pt x="1330678" y="3425501"/>
                </a:cubicBezTo>
                <a:cubicBezTo>
                  <a:pt x="992011" y="3804384"/>
                  <a:pt x="1110545" y="4648934"/>
                  <a:pt x="657578" y="5089201"/>
                </a:cubicBezTo>
                <a:cubicBezTo>
                  <a:pt x="544336" y="5199268"/>
                  <a:pt x="341798" y="5379052"/>
                  <a:pt x="106219" y="5570908"/>
                </a:cubicBezTo>
                <a:close/>
              </a:path>
            </a:pathLst>
          </a:custGeom>
          <a:gradFill flip="none" rotWithShape="1">
            <a:gsLst>
              <a:gs pos="78296">
                <a:srgbClr val="C0CFE9"/>
              </a:gs>
              <a:gs pos="55000">
                <a:srgbClr val="5371A7"/>
              </a:gs>
              <a:gs pos="100000">
                <a:schemeClr val="accent1">
                  <a:lumMod val="45000"/>
                  <a:lumOff val="55000"/>
                </a:schemeClr>
              </a:gs>
              <a:gs pos="25532">
                <a:srgbClr val="5371A7"/>
              </a:gs>
              <a:gs pos="68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0F7320FF-9CEE-4E43-B5D0-CBB5F30E6EC4}"/>
              </a:ext>
            </a:extLst>
          </p:cNvPr>
          <p:cNvSpPr/>
          <p:nvPr/>
        </p:nvSpPr>
        <p:spPr>
          <a:xfrm>
            <a:off x="0" y="1"/>
            <a:ext cx="7115314" cy="5536501"/>
          </a:xfrm>
          <a:custGeom>
            <a:avLst/>
            <a:gdLst>
              <a:gd name="connsiteX0" fmla="*/ 0 w 7115314"/>
              <a:gd name="connsiteY0" fmla="*/ 0 h 5536501"/>
              <a:gd name="connsiteX1" fmla="*/ 7115314 w 7115314"/>
              <a:gd name="connsiteY1" fmla="*/ 0 h 5536501"/>
              <a:gd name="connsiteX2" fmla="*/ 7072062 w 7115314"/>
              <a:gd name="connsiteY2" fmla="*/ 75047 h 5536501"/>
              <a:gd name="connsiteX3" fmla="*/ 6650580 w 7115314"/>
              <a:gd name="connsiteY3" fmla="*/ 338572 h 5536501"/>
              <a:gd name="connsiteX4" fmla="*/ 4796380 w 7115314"/>
              <a:gd name="connsiteY4" fmla="*/ 490972 h 5536501"/>
              <a:gd name="connsiteX5" fmla="*/ 3742280 w 7115314"/>
              <a:gd name="connsiteY5" fmla="*/ 2002272 h 5536501"/>
              <a:gd name="connsiteX6" fmla="*/ 2383380 w 7115314"/>
              <a:gd name="connsiteY6" fmla="*/ 2611872 h 5536501"/>
              <a:gd name="connsiteX7" fmla="*/ 1710280 w 7115314"/>
              <a:gd name="connsiteY7" fmla="*/ 4275572 h 5536501"/>
              <a:gd name="connsiteX8" fmla="*/ 65667 w 7115314"/>
              <a:gd name="connsiteY8" fmla="*/ 5507559 h 5536501"/>
              <a:gd name="connsiteX9" fmla="*/ 0 w 7115314"/>
              <a:gd name="connsiteY9" fmla="*/ 5536501 h 553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15314" h="5536501">
                <a:moveTo>
                  <a:pt x="0" y="0"/>
                </a:moveTo>
                <a:lnTo>
                  <a:pt x="7115314" y="0"/>
                </a:lnTo>
                <a:lnTo>
                  <a:pt x="7072062" y="75047"/>
                </a:lnTo>
                <a:cubicBezTo>
                  <a:pt x="6984484" y="193051"/>
                  <a:pt x="6853780" y="252847"/>
                  <a:pt x="6650580" y="338572"/>
                </a:cubicBezTo>
                <a:cubicBezTo>
                  <a:pt x="6244180" y="510022"/>
                  <a:pt x="5573197" y="531189"/>
                  <a:pt x="4796380" y="490972"/>
                </a:cubicBezTo>
                <a:cubicBezTo>
                  <a:pt x="4019563" y="450755"/>
                  <a:pt x="4144447" y="1648789"/>
                  <a:pt x="3742280" y="2002272"/>
                </a:cubicBezTo>
                <a:cubicBezTo>
                  <a:pt x="3340113" y="2355755"/>
                  <a:pt x="2722047" y="2232989"/>
                  <a:pt x="2383380" y="2611872"/>
                </a:cubicBezTo>
                <a:cubicBezTo>
                  <a:pt x="2044713" y="2990755"/>
                  <a:pt x="2163247" y="3835305"/>
                  <a:pt x="1710280" y="4275572"/>
                </a:cubicBezTo>
                <a:cubicBezTo>
                  <a:pt x="1427176" y="4550739"/>
                  <a:pt x="585966" y="5261642"/>
                  <a:pt x="65667" y="5507559"/>
                </a:cubicBezTo>
                <a:lnTo>
                  <a:pt x="0" y="5536501"/>
                </a:lnTo>
                <a:close/>
              </a:path>
            </a:pathLst>
          </a:custGeom>
          <a:gradFill flip="none" rotWithShape="1">
            <a:gsLst>
              <a:gs pos="78296">
                <a:srgbClr val="C0CFE9"/>
              </a:gs>
              <a:gs pos="55000">
                <a:srgbClr val="5371A7"/>
              </a:gs>
              <a:gs pos="100000">
                <a:schemeClr val="accent1">
                  <a:lumMod val="45000"/>
                  <a:lumOff val="55000"/>
                </a:schemeClr>
              </a:gs>
              <a:gs pos="25532">
                <a:srgbClr val="5371A7"/>
              </a:gs>
              <a:gs pos="68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1B46A-E507-4FAB-A367-B4337DBC8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53" y="249023"/>
            <a:ext cx="5092861" cy="1124338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видео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1AD7A-5CAC-433E-9DD2-3715F418C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95" y="1215577"/>
            <a:ext cx="6753044" cy="1124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u="sng" dirty="0">
                <a:effectLst/>
                <a:latin typeface="Arial" panose="020B0604020202020204" pitchFamily="34" charset="0"/>
                <a:hlinkClick r:id="rId2"/>
              </a:rPr>
              <a:t>https://youtube.com/shorts/KR9rl3S0cpk?si=477Yk_7VCs48VQ3M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65C7814-0C4F-491E-BD5E-52C3CB9A5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8602" r="7125" b="10666"/>
          <a:stretch/>
        </p:blipFill>
        <p:spPr bwMode="auto">
          <a:xfrm>
            <a:off x="1061952" y="2566754"/>
            <a:ext cx="6912873" cy="3936302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79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56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РОБОФИНИСТ</vt:lpstr>
      <vt:lpstr>Наша команда</vt:lpstr>
      <vt:lpstr>Робот Топотун</vt:lpstr>
      <vt:lpstr>Код</vt:lpstr>
      <vt:lpstr>Ссылка на видео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ИНЖЕНЕРНЫЕ КАДРЫ РОССИИ</dc:title>
  <dc:creator>Maria</dc:creator>
  <cp:lastModifiedBy>HP</cp:lastModifiedBy>
  <cp:revision>16</cp:revision>
  <dcterms:created xsi:type="dcterms:W3CDTF">2024-03-21T18:04:01Z</dcterms:created>
  <dcterms:modified xsi:type="dcterms:W3CDTF">2024-03-22T14:12:38Z</dcterms:modified>
</cp:coreProperties>
</file>