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21C6D1-7908-4F96-AE02-4DBE6CEE3C25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D10C23-3D1E-40BC-943E-A88827A9072E}">
      <dgm:prSet/>
      <dgm:spPr/>
      <dgm:t>
        <a:bodyPr/>
        <a:lstStyle/>
        <a:p>
          <a:r>
            <a:rPr lang="ru-RU" b="1" baseline="0" dirty="0"/>
            <a:t>Наш Робик-1 это робот-</a:t>
          </a:r>
          <a:r>
            <a:rPr lang="ru-RU" b="1" baseline="0" dirty="0" err="1"/>
            <a:t>линист</a:t>
          </a:r>
          <a:r>
            <a:rPr lang="ru-RU" b="1" baseline="0" dirty="0"/>
            <a:t>. Мы потратили много сил чтобы сделать его хорошим.</a:t>
          </a:r>
          <a:br>
            <a:rPr lang="ru-RU" b="1" baseline="0" dirty="0"/>
          </a:br>
          <a:r>
            <a:rPr lang="ru-RU" b="1" baseline="0" dirty="0"/>
            <a:t>Много раз встречались, придумывали идей, усовершенствовали его. Мы надеемся занять 1 место и пройти на городские соревнования 30-31 марта. Желаем себе удачи!</a:t>
          </a:r>
          <a:endParaRPr lang="en-US" dirty="0"/>
        </a:p>
      </dgm:t>
    </dgm:pt>
    <dgm:pt modelId="{270D56C5-0393-4F0B-9AFA-FC26C3853BF7}" type="parTrans" cxnId="{80DAC0E0-9AE2-4DFF-BD74-484EA436699C}">
      <dgm:prSet/>
      <dgm:spPr/>
      <dgm:t>
        <a:bodyPr/>
        <a:lstStyle/>
        <a:p>
          <a:endParaRPr lang="en-US"/>
        </a:p>
      </dgm:t>
    </dgm:pt>
    <dgm:pt modelId="{480EA9C3-98EC-4155-85D2-DBD0BF1E196E}" type="sibTrans" cxnId="{80DAC0E0-9AE2-4DFF-BD74-484EA436699C}">
      <dgm:prSet/>
      <dgm:spPr/>
      <dgm:t>
        <a:bodyPr/>
        <a:lstStyle/>
        <a:p>
          <a:endParaRPr lang="en-US"/>
        </a:p>
      </dgm:t>
    </dgm:pt>
    <dgm:pt modelId="{2CF3B213-6D76-4D05-820C-0F45CABBC027}" type="pres">
      <dgm:prSet presAssocID="{4D21C6D1-7908-4F96-AE02-4DBE6CEE3C25}" presName="Name0" presStyleCnt="0">
        <dgm:presLayoutVars>
          <dgm:dir/>
          <dgm:animLvl val="lvl"/>
          <dgm:resizeHandles val="exact"/>
        </dgm:presLayoutVars>
      </dgm:prSet>
      <dgm:spPr/>
    </dgm:pt>
    <dgm:pt modelId="{1511CA06-1708-426B-AD09-05A1D6109BAE}" type="pres">
      <dgm:prSet presAssocID="{41D10C23-3D1E-40BC-943E-A88827A9072E}" presName="composite" presStyleCnt="0"/>
      <dgm:spPr/>
    </dgm:pt>
    <dgm:pt modelId="{B9D623DC-CC43-439F-8EA3-F560A7D8DCA2}" type="pres">
      <dgm:prSet presAssocID="{41D10C23-3D1E-40BC-943E-A88827A9072E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1527B9E7-5B3D-4344-8368-9A05BB1E4227}" type="pres">
      <dgm:prSet presAssocID="{41D10C23-3D1E-40BC-943E-A88827A9072E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72F9E869-52E0-42A2-8337-1E2E476D99C9}" type="presOf" srcId="{4D21C6D1-7908-4F96-AE02-4DBE6CEE3C25}" destId="{2CF3B213-6D76-4D05-820C-0F45CABBC027}" srcOrd="0" destOrd="0" presId="urn:microsoft.com/office/officeart/2005/8/layout/hList1"/>
    <dgm:cxn modelId="{D859CD84-88DC-4795-A0E5-39A828521DD2}" type="presOf" srcId="{41D10C23-3D1E-40BC-943E-A88827A9072E}" destId="{B9D623DC-CC43-439F-8EA3-F560A7D8DCA2}" srcOrd="0" destOrd="0" presId="urn:microsoft.com/office/officeart/2005/8/layout/hList1"/>
    <dgm:cxn modelId="{80DAC0E0-9AE2-4DFF-BD74-484EA436699C}" srcId="{4D21C6D1-7908-4F96-AE02-4DBE6CEE3C25}" destId="{41D10C23-3D1E-40BC-943E-A88827A9072E}" srcOrd="0" destOrd="0" parTransId="{270D56C5-0393-4F0B-9AFA-FC26C3853BF7}" sibTransId="{480EA9C3-98EC-4155-85D2-DBD0BF1E196E}"/>
    <dgm:cxn modelId="{3C1A6A61-5ADB-4A2B-B3C1-6B21D14610D6}" type="presParOf" srcId="{2CF3B213-6D76-4D05-820C-0F45CABBC027}" destId="{1511CA06-1708-426B-AD09-05A1D6109BAE}" srcOrd="0" destOrd="0" presId="urn:microsoft.com/office/officeart/2005/8/layout/hList1"/>
    <dgm:cxn modelId="{9A427964-E2C5-4FB2-8A22-0577F1B7E7AA}" type="presParOf" srcId="{1511CA06-1708-426B-AD09-05A1D6109BAE}" destId="{B9D623DC-CC43-439F-8EA3-F560A7D8DCA2}" srcOrd="0" destOrd="0" presId="urn:microsoft.com/office/officeart/2005/8/layout/hList1"/>
    <dgm:cxn modelId="{B43A85B2-79F4-47EF-94EE-E1EC1ACB9C87}" type="presParOf" srcId="{1511CA06-1708-426B-AD09-05A1D6109BAE}" destId="{1527B9E7-5B3D-4344-8368-9A05BB1E422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77BCE6-E902-4ABA-BF9C-D59407058A71}" type="doc">
      <dgm:prSet loTypeId="urn:microsoft.com/office/officeart/2005/8/layout/target3" loCatId="relationship" qsTypeId="urn:microsoft.com/office/officeart/2005/8/quickstyle/3d1" qsCatId="3D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30D5CCDC-8021-43D7-9A0E-6EEC983093C8}">
      <dgm:prSet/>
      <dgm:spPr/>
      <dgm:t>
        <a:bodyPr/>
        <a:lstStyle/>
        <a:p>
          <a:r>
            <a:rPr lang="ru-RU" b="1" baseline="0" dirty="0"/>
            <a:t>Строим робота на базе Ev3 Education.</a:t>
          </a:r>
          <a:br>
            <a:rPr lang="ru-RU" b="1" baseline="0" dirty="0"/>
          </a:br>
          <a:r>
            <a:rPr lang="ru-RU" b="1" baseline="0" dirty="0"/>
            <a:t>Программируем мы на TRIK Studio. </a:t>
          </a:r>
          <a:endParaRPr lang="en-US" dirty="0"/>
        </a:p>
      </dgm:t>
    </dgm:pt>
    <dgm:pt modelId="{6143F63C-755B-4B73-A2F5-D502254D3D2A}" type="parTrans" cxnId="{E2EF18FB-9EC9-40A9-9E65-FED0C0CE9AB5}">
      <dgm:prSet/>
      <dgm:spPr/>
      <dgm:t>
        <a:bodyPr/>
        <a:lstStyle/>
        <a:p>
          <a:endParaRPr lang="en-US"/>
        </a:p>
      </dgm:t>
    </dgm:pt>
    <dgm:pt modelId="{460895A0-C767-4166-92FD-913D5458770B}" type="sibTrans" cxnId="{E2EF18FB-9EC9-40A9-9E65-FED0C0CE9AB5}">
      <dgm:prSet/>
      <dgm:spPr/>
      <dgm:t>
        <a:bodyPr/>
        <a:lstStyle/>
        <a:p>
          <a:endParaRPr lang="en-US"/>
        </a:p>
      </dgm:t>
    </dgm:pt>
    <dgm:pt modelId="{9CF0DB1D-5F5A-4883-9FD4-3A752C49879A}" type="pres">
      <dgm:prSet presAssocID="{5577BCE6-E902-4ABA-BF9C-D59407058A7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F66B722-CBA0-4FFF-9C82-743C8FDB3419}" type="pres">
      <dgm:prSet presAssocID="{30D5CCDC-8021-43D7-9A0E-6EEC983093C8}" presName="circle1" presStyleLbl="node1" presStyleIdx="0" presStyleCnt="1"/>
      <dgm:spPr/>
    </dgm:pt>
    <dgm:pt modelId="{1870AF4F-51B3-41BB-AA23-31795FB1620E}" type="pres">
      <dgm:prSet presAssocID="{30D5CCDC-8021-43D7-9A0E-6EEC983093C8}" presName="space" presStyleCnt="0"/>
      <dgm:spPr/>
    </dgm:pt>
    <dgm:pt modelId="{105FA77D-EB20-42D2-AB5C-D69AD7AA86C3}" type="pres">
      <dgm:prSet presAssocID="{30D5CCDC-8021-43D7-9A0E-6EEC983093C8}" presName="rect1" presStyleLbl="alignAcc1" presStyleIdx="0" presStyleCnt="1"/>
      <dgm:spPr/>
    </dgm:pt>
    <dgm:pt modelId="{2D6D6B5F-59C4-49A7-B6CC-561D1A9D92CA}" type="pres">
      <dgm:prSet presAssocID="{30D5CCDC-8021-43D7-9A0E-6EEC983093C8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006B2F5C-8C4A-43D8-9CAA-2257E696D4BF}" type="presOf" srcId="{5577BCE6-E902-4ABA-BF9C-D59407058A71}" destId="{9CF0DB1D-5F5A-4883-9FD4-3A752C49879A}" srcOrd="0" destOrd="0" presId="urn:microsoft.com/office/officeart/2005/8/layout/target3"/>
    <dgm:cxn modelId="{5B02F78C-EB43-4CA3-8C2A-FAD96CD9136A}" type="presOf" srcId="{30D5CCDC-8021-43D7-9A0E-6EEC983093C8}" destId="{2D6D6B5F-59C4-49A7-B6CC-561D1A9D92CA}" srcOrd="1" destOrd="0" presId="urn:microsoft.com/office/officeart/2005/8/layout/target3"/>
    <dgm:cxn modelId="{417F619C-8825-428F-A0B8-410DC871E8F3}" type="presOf" srcId="{30D5CCDC-8021-43D7-9A0E-6EEC983093C8}" destId="{105FA77D-EB20-42D2-AB5C-D69AD7AA86C3}" srcOrd="0" destOrd="0" presId="urn:microsoft.com/office/officeart/2005/8/layout/target3"/>
    <dgm:cxn modelId="{E2EF18FB-9EC9-40A9-9E65-FED0C0CE9AB5}" srcId="{5577BCE6-E902-4ABA-BF9C-D59407058A71}" destId="{30D5CCDC-8021-43D7-9A0E-6EEC983093C8}" srcOrd="0" destOrd="0" parTransId="{6143F63C-755B-4B73-A2F5-D502254D3D2A}" sibTransId="{460895A0-C767-4166-92FD-913D5458770B}"/>
    <dgm:cxn modelId="{86EEF88A-FCB7-4E2E-BE0A-D5D3FDF504EA}" type="presParOf" srcId="{9CF0DB1D-5F5A-4883-9FD4-3A752C49879A}" destId="{0F66B722-CBA0-4FFF-9C82-743C8FDB3419}" srcOrd="0" destOrd="0" presId="urn:microsoft.com/office/officeart/2005/8/layout/target3"/>
    <dgm:cxn modelId="{ED6B1E53-EC60-4A57-89AD-26491F47D744}" type="presParOf" srcId="{9CF0DB1D-5F5A-4883-9FD4-3A752C49879A}" destId="{1870AF4F-51B3-41BB-AA23-31795FB1620E}" srcOrd="1" destOrd="0" presId="urn:microsoft.com/office/officeart/2005/8/layout/target3"/>
    <dgm:cxn modelId="{B4399822-6BEF-4665-9042-9A288F968FAA}" type="presParOf" srcId="{9CF0DB1D-5F5A-4883-9FD4-3A752C49879A}" destId="{105FA77D-EB20-42D2-AB5C-D69AD7AA86C3}" srcOrd="2" destOrd="0" presId="urn:microsoft.com/office/officeart/2005/8/layout/target3"/>
    <dgm:cxn modelId="{DEF236A1-283F-413D-A12A-54852D34C2D5}" type="presParOf" srcId="{9CF0DB1D-5F5A-4883-9FD4-3A752C49879A}" destId="{2D6D6B5F-59C4-49A7-B6CC-561D1A9D92C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623DC-CC43-439F-8EA3-F560A7D8DCA2}">
      <dsp:nvSpPr>
        <dsp:cNvPr id="0" name=""/>
        <dsp:cNvSpPr/>
      </dsp:nvSpPr>
      <dsp:spPr>
        <a:xfrm>
          <a:off x="0" y="29942"/>
          <a:ext cx="10787275" cy="269729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baseline="0" dirty="0"/>
            <a:t>Наш Робик-1 это робот-</a:t>
          </a:r>
          <a:r>
            <a:rPr lang="ru-RU" sz="3000" b="1" kern="1200" baseline="0" dirty="0" err="1"/>
            <a:t>линист</a:t>
          </a:r>
          <a:r>
            <a:rPr lang="ru-RU" sz="3000" b="1" kern="1200" baseline="0" dirty="0"/>
            <a:t>. Мы потратили много сил чтобы сделать его хорошим.</a:t>
          </a:r>
          <a:br>
            <a:rPr lang="ru-RU" sz="3000" b="1" kern="1200" baseline="0" dirty="0"/>
          </a:br>
          <a:r>
            <a:rPr lang="ru-RU" sz="3000" b="1" kern="1200" baseline="0" dirty="0"/>
            <a:t>Много раз встречались, придумывали идей, усовершенствовали его. Мы надеемся занять 1 место и пройти на городские соревнования 30-31 марта. Желаем себе удачи!</a:t>
          </a:r>
          <a:endParaRPr lang="en-US" sz="3000" kern="1200" dirty="0"/>
        </a:p>
      </dsp:txBody>
      <dsp:txXfrm>
        <a:off x="0" y="29942"/>
        <a:ext cx="10787275" cy="2697295"/>
      </dsp:txXfrm>
    </dsp:sp>
    <dsp:sp modelId="{1527B9E7-5B3D-4344-8368-9A05BB1E4227}">
      <dsp:nvSpPr>
        <dsp:cNvPr id="0" name=""/>
        <dsp:cNvSpPr/>
      </dsp:nvSpPr>
      <dsp:spPr>
        <a:xfrm>
          <a:off x="0" y="2727238"/>
          <a:ext cx="10787275" cy="1317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6B722-CBA0-4FFF-9C82-743C8FDB3419}">
      <dsp:nvSpPr>
        <dsp:cNvPr id="0" name=""/>
        <dsp:cNvSpPr/>
      </dsp:nvSpPr>
      <dsp:spPr>
        <a:xfrm>
          <a:off x="0" y="0"/>
          <a:ext cx="3636963" cy="36369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5FA77D-EB20-42D2-AB5C-D69AD7AA86C3}">
      <dsp:nvSpPr>
        <dsp:cNvPr id="0" name=""/>
        <dsp:cNvSpPr/>
      </dsp:nvSpPr>
      <dsp:spPr>
        <a:xfrm>
          <a:off x="1818481" y="0"/>
          <a:ext cx="8873330" cy="3636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800" b="1" kern="1200" baseline="0" dirty="0"/>
            <a:t>Строим робота на базе Ev3 Education.</a:t>
          </a:r>
          <a:br>
            <a:rPr lang="ru-RU" sz="5800" b="1" kern="1200" baseline="0" dirty="0"/>
          </a:br>
          <a:r>
            <a:rPr lang="ru-RU" sz="5800" b="1" kern="1200" baseline="0" dirty="0"/>
            <a:t>Программируем мы на TRIK Studio. </a:t>
          </a:r>
          <a:endParaRPr lang="en-US" sz="5800" kern="1200" dirty="0"/>
        </a:p>
      </dsp:txBody>
      <dsp:txXfrm>
        <a:off x="1818481" y="0"/>
        <a:ext cx="8873330" cy="3636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4F60-3B00-4DB4-90A4-67F8107A0900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9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2018-AE0B-45B3-8833-1C61B747ADFD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2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4D72-DF44-407D-AEE5-0273DD00D922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7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E685-1B6F-4D7C-AEF2-C9AD71EC467A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5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0BAB-D1DB-4DC1-908A-9B5E73715905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4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DD5A-C337-4F22-BED0-547AFC68CFD6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9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DFBF-4DB8-447F-A740-22B1B0F7DDD8}" type="datetime1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7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2435-B87A-4434-B86A-1406D5D81959}" type="datetime1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2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50E0-9242-469C-9FA7-447D7E43FF29}" type="datetime1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2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84C1-634B-4D2F-90E1-C39B48114444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4FC1-9CCD-4E4B-AB4D-5CAEC19C950B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6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FBA78304-8938-479D-8111-AA943458A814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56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1" name="Rectangle 1060">
            <a:extLst>
              <a:ext uri="{FF2B5EF4-FFF2-40B4-BE49-F238E27FC236}">
                <a16:creationId xmlns:a16="http://schemas.microsoft.com/office/drawing/2014/main" id="{85CB65D0-496F-4797-A015-C85839E35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robot with a hand raised&#10;&#10;Description automatically generated with medium confidence">
            <a:extLst>
              <a:ext uri="{FF2B5EF4-FFF2-40B4-BE49-F238E27FC236}">
                <a16:creationId xmlns:a16="http://schemas.microsoft.com/office/drawing/2014/main" id="{A3F8F5EB-0AFC-A878-F653-F872D5F96E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/>
        </p:blipFill>
        <p:spPr bwMode="auto">
          <a:xfrm>
            <a:off x="1" y="10"/>
            <a:ext cx="1219200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3" name="Rectangle 1062">
            <a:extLst>
              <a:ext uri="{FF2B5EF4-FFF2-40B4-BE49-F238E27FC236}">
                <a16:creationId xmlns:a16="http://schemas.microsoft.com/office/drawing/2014/main" id="{95D2C779-8883-4E5F-A170-0F464918C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5" name="Straight Connector 1064">
            <a:extLst>
              <a:ext uri="{FF2B5EF4-FFF2-40B4-BE49-F238E27FC236}">
                <a16:creationId xmlns:a16="http://schemas.microsoft.com/office/drawing/2014/main" id="{BD96A694-258D-4418-A83C-B9BA72FD4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700DC0F-0A36-22DF-3417-A28DB45D8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3541" y="990599"/>
            <a:ext cx="5619054" cy="4849091"/>
          </a:xfrm>
        </p:spPr>
        <p:txBody>
          <a:bodyPr anchor="ctr">
            <a:normAutofit/>
          </a:bodyPr>
          <a:lstStyle/>
          <a:p>
            <a:pPr algn="r"/>
            <a:r>
              <a:rPr lang="ru-RU" dirty="0">
                <a:solidFill>
                  <a:srgbClr val="FFFFFF"/>
                </a:solidFill>
              </a:rPr>
              <a:t>Робик-1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F4FC2A-2C3D-C3A0-F0D0-2AC9A49305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2865" y="1447799"/>
            <a:ext cx="2368905" cy="4076699"/>
          </a:xfrm>
        </p:spPr>
        <p:txBody>
          <a:bodyPr anchor="ctr"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Линист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E495065-8864-87FB-2BCC-254769963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06E4E54-072A-E100-7949-6857C89F6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10780776" cy="1180210"/>
          </a:xfrm>
        </p:spPr>
        <p:txBody>
          <a:bodyPr>
            <a:normAutofit/>
          </a:bodyPr>
          <a:lstStyle/>
          <a:p>
            <a:r>
              <a:rPr lang="ru-RU" dirty="0"/>
              <a:t>Наш Робот: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9448F41-E9C8-D5E0-7F0B-9461016E5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841522"/>
            <a:ext cx="5394960" cy="24678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Создатели:</a:t>
            </a:r>
            <a:br>
              <a:rPr lang="ru-RU" dirty="0"/>
            </a:br>
            <a:r>
              <a:rPr lang="ru-RU" dirty="0"/>
              <a:t>Паточенко Елена Евгеньевна</a:t>
            </a:r>
            <a:br>
              <a:rPr lang="ru-RU" dirty="0"/>
            </a:br>
            <a:r>
              <a:rPr lang="ru-RU" dirty="0"/>
              <a:t>(Президентский ФМЛ №239)</a:t>
            </a:r>
            <a:br>
              <a:rPr lang="ru-RU" dirty="0"/>
            </a:br>
            <a:r>
              <a:rPr lang="ru-RU" dirty="0"/>
              <a:t>Черепанова Варвара Никитична</a:t>
            </a:r>
            <a:br>
              <a:rPr lang="ru-RU" dirty="0"/>
            </a:br>
            <a:r>
              <a:rPr lang="ru-RU" dirty="0"/>
              <a:t>(Президентский ФМЛ №239)</a:t>
            </a:r>
            <a:br>
              <a:rPr lang="ru-RU" dirty="0"/>
            </a:br>
            <a:r>
              <a:rPr lang="ru-RU" dirty="0"/>
              <a:t>Руководители:</a:t>
            </a:r>
            <a:br>
              <a:rPr lang="ru-RU" dirty="0"/>
            </a:br>
            <a:r>
              <a:rPr lang="ru-RU" dirty="0"/>
              <a:t>Сергей Александрович Филиппов </a:t>
            </a:r>
            <a:br>
              <a:rPr lang="ru-RU" dirty="0"/>
            </a:br>
            <a:r>
              <a:rPr lang="ru-RU" dirty="0"/>
              <a:t>Алексей Евгеньевич Маштаков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EA085-43D0-8802-88E6-59C9631F0A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6DE685-1B6F-4D7C-AEF2-C9AD71EC467A}" type="datetime1">
              <a:rPr lang="en-US"/>
              <a:pPr>
                <a:spcAft>
                  <a:spcPts val="600"/>
                </a:spcAft>
              </a:pPr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24D54-571A-9D2D-B71B-708C3ED63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DF0C4-0B72-D9DA-4A94-D1EAA44A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6CE9EE6-ECFD-F78B-B867-4D2BF29A45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13988"/>
          <a:stretch/>
        </p:blipFill>
        <p:spPr>
          <a:xfrm>
            <a:off x="800099" y="2249423"/>
            <a:ext cx="4972627" cy="391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53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CE733BF-B95F-4869-AB8F-D90C6F59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D1166D6-1A36-41B0-8A82-37761E6F3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FED63FC-B4D5-BF1B-2EF4-7437D23EE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09638"/>
            <a:ext cx="10787275" cy="8101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Описание: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40A7A-1DE1-85B8-CD92-22B4549478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626DE685-1B6F-4D7C-AEF2-C9AD71EC467A}" type="datetime1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2/28/2024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60FBA-5AA6-B28D-CF05-20A6B93FB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bg1"/>
                </a:solidFill>
                <a:latin typeface="+mj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50A2B-D241-409E-18CA-CD0489437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>
                <a:solidFill>
                  <a:schemeClr val="bg1"/>
                </a:solidFill>
              </a:rPr>
              <a:t>3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608892D2-EE5E-F3DA-5ED3-3AFE9CF679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569970"/>
              </p:ext>
            </p:extLst>
          </p:nvPr>
        </p:nvGraphicFramePr>
        <p:xfrm>
          <a:off x="704088" y="1754802"/>
          <a:ext cx="10787275" cy="4074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6812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9C0E6AB-EAB6-41E0-9D49-369643E87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A7693C2-7C46-4885-8B2F-E56127E15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DC8D232-7D29-4476-9D51-FB25179F1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0A847-7E4A-45EF-B8FC-023ED84F42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26DE685-1B6F-4D7C-AEF2-C9AD71EC467A}" type="datetime1">
              <a:rPr lang="en-US" smtClean="0"/>
              <a:pPr>
                <a:spcAft>
                  <a:spcPts val="600"/>
                </a:spcAft>
              </a:pPr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B69A1-DF14-1299-A74E-496F2FD61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8360B-BD4A-73C0-17D7-ADBE7D52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312AA-360E-875C-CF9A-2F6291FD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Из чего он сделан?</a:t>
            </a:r>
            <a:endParaRPr lang="en-US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44C6D1B0-D79A-5D2F-0A3A-B534C8009D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672315"/>
              </p:ext>
            </p:extLst>
          </p:nvPr>
        </p:nvGraphicFramePr>
        <p:xfrm>
          <a:off x="700088" y="2292350"/>
          <a:ext cx="10691812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8976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DEF92653-5D6D-47E6-8744-0DAF76E04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E99FF03-DD5A-4DE5-9633-AA461D9BB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CA98CE3-81A7-4FFE-A047-9AA65998D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6169" y="723900"/>
            <a:ext cx="0" cy="533400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0830FF4-03E6-EA7E-143B-FADDC53E5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941" y="511685"/>
            <a:ext cx="6404238" cy="56224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 err="1">
                <a:solidFill>
                  <a:schemeClr val="bg1"/>
                </a:solidFill>
              </a:rPr>
              <a:t>Где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мы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участвовали</a:t>
            </a:r>
            <a:r>
              <a:rPr lang="en-US" sz="5400" dirty="0">
                <a:solidFill>
                  <a:schemeClr val="bg1"/>
                </a:solidFill>
              </a:rPr>
              <a:t> в </a:t>
            </a:r>
            <a:r>
              <a:rPr lang="en-US" sz="5400" dirty="0" err="1">
                <a:solidFill>
                  <a:schemeClr val="bg1"/>
                </a:solidFill>
              </a:rPr>
              <a:t>Линии</a:t>
            </a:r>
            <a:r>
              <a:rPr lang="en-US" sz="5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F8661-DA07-B1C9-BD0D-D67FB931A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680356"/>
            <a:ext cx="2522294" cy="34671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>
                <a:solidFill>
                  <a:schemeClr val="bg1"/>
                </a:solidFill>
              </a:rPr>
              <a:t>В Робоквесте: РМСЛЛ-1 (2 место)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В Выборгском районе: РобоЛинист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9D94C-4EA8-A725-E40F-6BA391F156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26DE685-1B6F-4D7C-AEF2-C9AD71EC467A}" type="datetime1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2/28/2024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2D635-0553-2248-B17D-B41C6B2D2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bg1"/>
                </a:solidFill>
                <a:latin typeface="+mj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E699D-9179-FC9E-5568-F1BE711E8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>
                <a:solidFill>
                  <a:schemeClr val="bg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B692957-EB5C-4A98-B495-7D058D787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ADFE7DF-2727-4F3E-B6CE-8DA0A70FC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44818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F7145F1-36F7-BB8D-2F54-AD1A79919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97" y="909946"/>
            <a:ext cx="10696575" cy="7574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Наши Участники и руководитель: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303110E-C7AC-F7B9-2BF2-AD12A097D6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16" r="2" b="37368"/>
          <a:stretch/>
        </p:blipFill>
        <p:spPr>
          <a:xfrm>
            <a:off x="-1" y="2665508"/>
            <a:ext cx="4136091" cy="4192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C8F6B3-69C8-B70F-D2FA-04FE4A311C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10" b="25109"/>
          <a:stretch/>
        </p:blipFill>
        <p:spPr>
          <a:xfrm>
            <a:off x="8253019" y="2674189"/>
            <a:ext cx="4072218" cy="4192494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2D89954-721E-533F-8153-70279AA50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-3" b="8092"/>
          <a:stretch/>
        </p:blipFill>
        <p:spPr>
          <a:xfrm>
            <a:off x="4194304" y="2674189"/>
            <a:ext cx="4000500" cy="419249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4943F-0664-9994-DB50-105DA1372D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26DE685-1B6F-4D7C-AEF2-C9AD71EC467A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2/28/2024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C4AA1-D676-2F23-2882-82924068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74515-14DB-3A18-4C3E-CF59A349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351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75" name="Straight Connector 2074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7" name="Straight Connector 2076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79" name="Rectangle 207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A robot looking out a window&#10;&#10;Description automatically generated">
            <a:extLst>
              <a:ext uri="{FF2B5EF4-FFF2-40B4-BE49-F238E27FC236}">
                <a16:creationId xmlns:a16="http://schemas.microsoft.com/office/drawing/2014/main" id="{662A41EE-F418-BB93-C37A-79FC4EE2EF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6" b="850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1" name="Rectangle 2080">
            <a:extLst>
              <a:ext uri="{FF2B5EF4-FFF2-40B4-BE49-F238E27FC236}">
                <a16:creationId xmlns:a16="http://schemas.microsoft.com/office/drawing/2014/main" id="{6BB6B482-ACCA-4938-8AEA-49D525C17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46905" y="46904"/>
            <a:ext cx="6865150" cy="6771342"/>
          </a:xfrm>
          <a:prstGeom prst="rect">
            <a:avLst/>
          </a:prstGeom>
          <a:gradFill>
            <a:gsLst>
              <a:gs pos="42000">
                <a:srgbClr val="000000">
                  <a:alpha val="18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83" name="Straight Connector 2082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A7A2014-A936-3FEE-C17C-DDC4C8ED1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871759"/>
            <a:ext cx="5067300" cy="349704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kumimoji="0" lang="en-US" sz="4600" b="1" i="0" u="none" strike="noStrike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Презентацию сделала</a:t>
            </a:r>
            <a:br>
              <a:rPr kumimoji="0" lang="en-US" sz="4600" b="1" i="0" u="none" strike="noStrike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4600" b="1" i="0" u="none" strike="noStrike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Паточенко Елена Евгеньевна</a:t>
            </a:r>
            <a:endParaRPr lang="en-US" sz="46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7C42C-94CE-FC5F-6FD4-31DCF6AE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5157694"/>
            <a:ext cx="5019676" cy="9764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900">
                <a:solidFill>
                  <a:srgbClr val="FFFFFF"/>
                </a:solidFill>
              </a:rPr>
              <a:t>Ученица Президентской Физико-Математического Лицея №239, ученица 5.1 класса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08491-0737-386C-1B61-5C02D6CD71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26DE685-1B6F-4D7C-AEF2-C9AD71EC467A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2/28/2024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A8242-FCFD-7402-9C0D-42F5F59BE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96B81-07C3-CCDF-25E5-D55DFBA8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4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hronicleVTI">
  <a:themeElements>
    <a:clrScheme name="AnalogousFromDarkSeedLeftStep">
      <a:dk1>
        <a:srgbClr val="000000"/>
      </a:dk1>
      <a:lt1>
        <a:srgbClr val="FFFFFF"/>
      </a:lt1>
      <a:dk2>
        <a:srgbClr val="261A2E"/>
      </a:dk2>
      <a:lt2>
        <a:srgbClr val="F0F3F2"/>
      </a:lt2>
      <a:accent1>
        <a:srgbClr val="C34D8E"/>
      </a:accent1>
      <a:accent2>
        <a:srgbClr val="B13BAE"/>
      </a:accent2>
      <a:accent3>
        <a:srgbClr val="964DC3"/>
      </a:accent3>
      <a:accent4>
        <a:srgbClr val="523BB1"/>
      </a:accent4>
      <a:accent5>
        <a:srgbClr val="4D67C3"/>
      </a:accent5>
      <a:accent6>
        <a:srgbClr val="3B86B1"/>
      </a:accent6>
      <a:hlink>
        <a:srgbClr val="595FC7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174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Calisto MT</vt:lpstr>
      <vt:lpstr>Univers Condensed</vt:lpstr>
      <vt:lpstr>ChronicleVTI</vt:lpstr>
      <vt:lpstr>Робик-1</vt:lpstr>
      <vt:lpstr>Наш Робот:</vt:lpstr>
      <vt:lpstr>Описание:</vt:lpstr>
      <vt:lpstr>Из чего он сделан?</vt:lpstr>
      <vt:lpstr>Где мы участвовали в Линии?</vt:lpstr>
      <vt:lpstr>Наши Участники и руководитель:</vt:lpstr>
      <vt:lpstr>Презентацию сделала Паточенко Елена Евгеньевна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Робик-1</dc:title>
  <dc:creator>Elena Patochenko</dc:creator>
  <cp:lastModifiedBy>Elena Patochenko</cp:lastModifiedBy>
  <cp:revision>1</cp:revision>
  <dcterms:created xsi:type="dcterms:W3CDTF">2024-02-28T07:55:34Z</dcterms:created>
  <dcterms:modified xsi:type="dcterms:W3CDTF">2024-02-28T08:22:41Z</dcterms:modified>
</cp:coreProperties>
</file>