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5"/>
  </p:notesMasterIdLst>
  <p:sldIdLst>
    <p:sldId id="257" r:id="rId2"/>
    <p:sldId id="259" r:id="rId3"/>
    <p:sldId id="256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372FA-E428-480F-B264-E2B9EB502F47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E913C-5A78-429A-88E8-0AF813DAB48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E913C-5A78-429A-88E8-0AF813DAB48F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E913C-5A78-429A-88E8-0AF813DAB48F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E913C-5A78-429A-88E8-0AF813DAB48F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365A5-CD77-413E-8A46-606B6F745780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73D1BB0-3EBC-428B-A62A-9E8EBE97C84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365A5-CD77-413E-8A46-606B6F745780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1BB0-3EBC-428B-A62A-9E8EBE97C84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73D1BB0-3EBC-428B-A62A-9E8EBE97C84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365A5-CD77-413E-8A46-606B6F745780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365A5-CD77-413E-8A46-606B6F745780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73D1BB0-3EBC-428B-A62A-9E8EBE97C84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365A5-CD77-413E-8A46-606B6F745780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73D1BB0-3EBC-428B-A62A-9E8EBE97C84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DF365A5-CD77-413E-8A46-606B6F745780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1BB0-3EBC-428B-A62A-9E8EBE97C84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365A5-CD77-413E-8A46-606B6F745780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73D1BB0-3EBC-428B-A62A-9E8EBE97C846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365A5-CD77-413E-8A46-606B6F745780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73D1BB0-3EBC-428B-A62A-9E8EBE97C8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365A5-CD77-413E-8A46-606B6F745780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73D1BB0-3EBC-428B-A62A-9E8EBE97C8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73D1BB0-3EBC-428B-A62A-9E8EBE97C846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365A5-CD77-413E-8A46-606B6F745780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73D1BB0-3EBC-428B-A62A-9E8EBE97C84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DF365A5-CD77-413E-8A46-606B6F745780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DF365A5-CD77-413E-8A46-606B6F745780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73D1BB0-3EBC-428B-A62A-9E8EBE97C846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571612"/>
            <a:ext cx="6400800" cy="1109666"/>
          </a:xfrm>
        </p:spPr>
        <p:txBody>
          <a:bodyPr>
            <a:normAutofit/>
          </a:bodyPr>
          <a:lstStyle/>
          <a:p>
            <a:r>
              <a:rPr lang="ru-RU" dirty="0" smtClean="0"/>
              <a:t>Команда «</a:t>
            </a:r>
            <a:r>
              <a:rPr lang="en-US" dirty="0" smtClean="0"/>
              <a:t>Smart</a:t>
            </a:r>
            <a:r>
              <a:rPr lang="ru-RU" dirty="0" smtClean="0"/>
              <a:t>парк» </a:t>
            </a:r>
          </a:p>
          <a:p>
            <a:r>
              <a:rPr lang="ru-RU" dirty="0" smtClean="0"/>
              <a:t>МОУ СОШ № 51 </a:t>
            </a:r>
            <a:r>
              <a:rPr lang="ru-RU" dirty="0" err="1" smtClean="0"/>
              <a:t>Комсомольск-на-амуре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1924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b="1" dirty="0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Умный парк </a:t>
            </a:r>
            <a:br>
              <a:rPr lang="ru-RU" b="1" dirty="0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b="1" dirty="0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для взрослых и ребят</a:t>
            </a:r>
            <a:endParaRPr lang="ru-RU" b="1" dirty="0">
              <a:ln w="18415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IMG_29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24" y="2786058"/>
            <a:ext cx="4080000" cy="306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90000"/>
                <a:lumOff val="1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 descr="IMG_29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06842" y="3155082"/>
            <a:ext cx="4080000" cy="306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90000"/>
                <a:lumOff val="1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 парк</a:t>
            </a:r>
            <a:endParaRPr lang="ru-RU" dirty="0"/>
          </a:p>
        </p:txBody>
      </p:sp>
      <p:pic>
        <p:nvPicPr>
          <p:cNvPr id="4" name="Содержимое 3" descr="IMG_2962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929190" y="1607331"/>
            <a:ext cx="2880000" cy="216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90000"/>
                <a:lumOff val="1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IMG_2963.JPG"/>
          <p:cNvPicPr>
            <a:picLocks noChangeAspect="1"/>
          </p:cNvPicPr>
          <p:nvPr/>
        </p:nvPicPr>
        <p:blipFill>
          <a:blip r:embed="rId4" cstate="print"/>
          <a:srcRect r="21333"/>
          <a:stretch>
            <a:fillRect/>
          </a:stretch>
        </p:blipFill>
        <p:spPr>
          <a:xfrm>
            <a:off x="785786" y="4000504"/>
            <a:ext cx="2265605" cy="216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90000"/>
                <a:lumOff val="1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IMG_2964.JPG"/>
          <p:cNvPicPr>
            <a:picLocks noChangeAspect="1"/>
          </p:cNvPicPr>
          <p:nvPr/>
        </p:nvPicPr>
        <p:blipFill>
          <a:blip r:embed="rId5" cstate="print"/>
          <a:srcRect r="29838"/>
          <a:stretch>
            <a:fillRect/>
          </a:stretch>
        </p:blipFill>
        <p:spPr>
          <a:xfrm>
            <a:off x="6215074" y="4000504"/>
            <a:ext cx="2020675" cy="216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90000"/>
                <a:lumOff val="1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Рисунок 11" descr="IMG_296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93232" y="4000504"/>
            <a:ext cx="2880000" cy="216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90000"/>
                <a:lumOff val="1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Рисунок 15" descr="IMG_296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14414" y="1607331"/>
            <a:ext cx="2880000" cy="216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90000"/>
                <a:lumOff val="1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Технические особенности проекта</a:t>
            </a:r>
            <a:endParaRPr lang="ru-RU" dirty="0"/>
          </a:p>
        </p:txBody>
      </p:sp>
      <p:pic>
        <p:nvPicPr>
          <p:cNvPr id="19" name="Содержимое 18" descr="IMG_296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01625" y="2197894"/>
            <a:ext cx="4038600" cy="3028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90000"/>
                <a:lumOff val="1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3" name="Содержимое 22" descr="IMG_296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800600" y="2197894"/>
            <a:ext cx="4038600" cy="3028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90000"/>
                <a:lumOff val="1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Другая 1">
      <a:dk1>
        <a:srgbClr val="00C157"/>
      </a:dk1>
      <a:lt1>
        <a:sysClr val="window" lastClr="FFFFFF"/>
      </a:lt1>
      <a:dk2>
        <a:srgbClr val="002060"/>
      </a:dk2>
      <a:lt2>
        <a:srgbClr val="00B050"/>
      </a:lt2>
      <a:accent1>
        <a:srgbClr val="002D89"/>
      </a:accent1>
      <a:accent2>
        <a:srgbClr val="5DD3FF"/>
      </a:accent2>
      <a:accent3>
        <a:srgbClr val="0084B4"/>
      </a:accent3>
      <a:accent4>
        <a:srgbClr val="1DFF84"/>
      </a:accent4>
      <a:accent5>
        <a:srgbClr val="002060"/>
      </a:accent5>
      <a:accent6>
        <a:srgbClr val="00863D"/>
      </a:accent6>
      <a:hlink>
        <a:srgbClr val="FFFFFF"/>
      </a:hlink>
      <a:folHlink>
        <a:srgbClr val="F2F2F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63</TotalTime>
  <Words>20</Words>
  <Application>Microsoft Office PowerPoint</Application>
  <PresentationFormat>Экран (4:3)</PresentationFormat>
  <Paragraphs>8</Paragraphs>
  <Slides>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Официальная</vt:lpstr>
      <vt:lpstr>Умный парк  для взрослых и ребят</vt:lpstr>
      <vt:lpstr>Наш парк</vt:lpstr>
      <vt:lpstr>Технические особенности проекта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Умный парк  для взрослых и ребят</dc:title>
  <dc:creator>Андрева</dc:creator>
  <cp:lastModifiedBy>Андрева</cp:lastModifiedBy>
  <cp:revision>1</cp:revision>
  <dcterms:created xsi:type="dcterms:W3CDTF">2017-08-24T02:21:49Z</dcterms:created>
  <dcterms:modified xsi:type="dcterms:W3CDTF">2017-08-24T03:25:24Z</dcterms:modified>
</cp:coreProperties>
</file>