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34A9A-0B04-78D6-2CF0-4C30C565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8037938" cy="3371798"/>
          </a:xfrm>
        </p:spPr>
        <p:txBody>
          <a:bodyPr>
            <a:normAutofit/>
          </a:bodyPr>
          <a:lstStyle/>
          <a:p>
            <a:r>
              <a:rPr lang="ru-RU" sz="4000" dirty="0"/>
              <a:t>Управление любыми портами </a:t>
            </a:r>
            <a:r>
              <a:rPr lang="en-US" sz="4000" dirty="0" err="1"/>
              <a:t>nodeMCU</a:t>
            </a:r>
            <a:r>
              <a:rPr lang="en-US" sz="4000" dirty="0"/>
              <a:t> </a:t>
            </a:r>
            <a:r>
              <a:rPr lang="ru-RU" sz="4000" dirty="0"/>
              <a:t>с помощью </a:t>
            </a:r>
            <a:r>
              <a:rPr lang="en-US" sz="4000" dirty="0"/>
              <a:t>telegram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45B243-A1E8-3995-75F1-2298008109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11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BB667C-FFB0-DFF7-CBEA-6040CD1D8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 плате вы можете подключать любой компонент который воспринимает положительный и отрицательный заряд.</a:t>
            </a:r>
          </a:p>
        </p:txBody>
      </p:sp>
    </p:spTree>
    <p:extLst>
      <p:ext uri="{BB962C8B-B14F-4D97-AF65-F5344CB8AC3E}">
        <p14:creationId xmlns:p14="http://schemas.microsoft.com/office/powerpoint/2010/main" val="2158537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713E1-D033-5E57-1A9E-8C3A954B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DF7D62-39E7-41BA-D42A-D33C63EBB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Вот так может выглядеть проект.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17F070-5AD0-D007-CFBE-FCBA94F5C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0491"/>
            <a:ext cx="3869268" cy="53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2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EA7EF-E0FF-676D-2EFC-2B4E01DED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9B04A-6962-F8F4-A9F7-588C9186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314" y="864108"/>
            <a:ext cx="6987154" cy="5120640"/>
          </a:xfrm>
        </p:spPr>
        <p:txBody>
          <a:bodyPr/>
          <a:lstStyle/>
          <a:p>
            <a:r>
              <a:rPr lang="ru-RU" dirty="0"/>
              <a:t>Вот так выглядит переписка с ботом.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80F37D-0334-3F5B-3165-9AF2AFD0F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524"/>
            <a:ext cx="3467477" cy="64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9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BE0EC-7E78-EDF7-D328-0D8949DA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Достоинства: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Недостатки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6129C2-D86C-DEB0-A5D0-03074F94C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Низкая цена, легкая сборка, работает на любом устройстве с </a:t>
            </a:r>
            <a:r>
              <a:rPr lang="en-US" dirty="0"/>
              <a:t>telegram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Постоянное подключение к </a:t>
            </a:r>
            <a:r>
              <a:rPr lang="en-GB" dirty="0"/>
              <a:t>WI-FI </a:t>
            </a:r>
            <a:r>
              <a:rPr lang="ru-RU" dirty="0"/>
              <a:t>и питанию.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906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79E5E-039A-A061-7531-72B147C7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Конец</a:t>
            </a:r>
          </a:p>
        </p:txBody>
      </p:sp>
    </p:spTree>
    <p:extLst>
      <p:ext uri="{BB962C8B-B14F-4D97-AF65-F5344CB8AC3E}">
        <p14:creationId xmlns:p14="http://schemas.microsoft.com/office/powerpoint/2010/main" val="1916585984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Corbel</vt:lpstr>
      <vt:lpstr>Wingdings 2</vt:lpstr>
      <vt:lpstr>Рамка</vt:lpstr>
      <vt:lpstr>Управление любыми портами nodeMCU с помощью telegram</vt:lpstr>
      <vt:lpstr>Презентация PowerPoint</vt:lpstr>
      <vt:lpstr>Презентация PowerPoint</vt:lpstr>
      <vt:lpstr>Презентация PowerPoint</vt:lpstr>
      <vt:lpstr>Достоинства:   Недостатки</vt:lpstr>
      <vt:lpstr>Конец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Домашняя метеостанция</dc:title>
  <dc:creator>jekos 23</dc:creator>
  <cp:lastModifiedBy>Sergey Ivanov</cp:lastModifiedBy>
  <cp:revision>3</cp:revision>
  <dcterms:created xsi:type="dcterms:W3CDTF">2023-01-26T19:57:34Z</dcterms:created>
  <dcterms:modified xsi:type="dcterms:W3CDTF">2024-01-28T18:31:11Z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64516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