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20.01.2024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20.01.2024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20.01.2024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20.01.2024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20.01.2024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20.01.2024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20.01.2024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ideo" Target="file:///C:\Users\Uchitel\Documents\2023-2024%20&#1091;&#1095;&#1077;&#1073;&#1085;&#1099;&#1081;%20&#1075;&#1086;&#1076;\&#1056;&#1086;&#1073;&#1086;&#1092;&#1080;&#1085;&#1080;&#1089;&#1090;\&#1055;&#1088;&#1077;&#1079;&#1077;&#1085;&#1090;&#1072;&#1094;&#1080;&#1103;\VID_20231011_160404.mp4" TargetMode="External"/><Relationship Id="rId1" Type="http://schemas.openxmlformats.org/officeDocument/2006/relationships/video" Target="file:///C:\Users\Uchitel\Documents\2023-2024%20&#1091;&#1095;&#1077;&#1073;&#1085;&#1099;&#1081;%20&#1075;&#1086;&#1076;\&#1056;&#1086;&#1073;&#1086;&#1092;&#1080;&#1085;&#1080;&#1089;&#1090;\&#1055;&#1088;&#1077;&#1079;&#1077;&#1085;&#1090;&#1072;&#1094;&#1080;&#1103;\VID_20230928_155014.mp4" TargetMode="Externa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Uchitel\Documents\2023-2024%20&#1091;&#1095;&#1077;&#1073;&#1085;&#1099;&#1081;%20&#1075;&#1086;&#1076;\&#1056;&#1086;&#1073;&#1086;&#1092;&#1080;&#1085;&#1080;&#1089;&#1090;\&#1055;&#1088;&#1077;&#1079;&#1077;&#1085;&#1090;&#1072;&#1094;&#1080;&#1103;\VID_20231018_092453.mp4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Uchitel\Documents\2023-2024%20&#1091;&#1095;&#1077;&#1073;&#1085;&#1099;&#1081;%20&#1075;&#1086;&#1076;\&#1056;&#1086;&#1073;&#1086;&#1092;&#1080;&#1085;&#1080;&#1089;&#1090;\&#1055;&#1088;&#1077;&#1079;&#1077;&#1085;&#1090;&#1072;&#1094;&#1080;&#1103;\VID_20231211_121700.mp4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ideo" Target="file:///C:\Users\Uchitel\Documents\2023-2024%20&#1091;&#1095;&#1077;&#1073;&#1085;&#1099;&#1081;%20&#1075;&#1086;&#1076;\&#1056;&#1086;&#1073;&#1086;&#1092;&#1080;&#1085;&#1080;&#1089;&#1090;\&#1055;&#1088;&#1077;&#1079;&#1077;&#1085;&#1090;&#1072;&#1094;&#1080;&#1103;\VID_20240118_160727.mp4" TargetMode="External"/><Relationship Id="rId1" Type="http://schemas.openxmlformats.org/officeDocument/2006/relationships/video" Target="file:///C:\Users\Uchitel\Documents\2023-2024%20&#1091;&#1095;&#1077;&#1073;&#1085;&#1099;&#1081;%20&#1075;&#1086;&#1076;\&#1056;&#1086;&#1073;&#1086;&#1092;&#1080;&#1085;&#1080;&#1089;&#1090;\&#1055;&#1088;&#1077;&#1079;&#1077;&#1085;&#1090;&#1072;&#1094;&#1080;&#1103;\VID_20240110_163841.mp4" TargetMode="Externa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Открытый муниципальный этап «</a:t>
            </a:r>
            <a:r>
              <a:rPr lang="ru-RU" dirty="0" err="1" smtClean="0"/>
              <a:t>РобоФинист</a:t>
            </a:r>
            <a:r>
              <a:rPr lang="ru-RU" dirty="0" smtClean="0"/>
              <a:t>» в г. Якутске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ru-RU" dirty="0" smtClean="0"/>
              <a:t>Следование по узкой линии </a:t>
            </a:r>
            <a:r>
              <a:rPr lang="ru-RU" dirty="0" err="1" smtClean="0"/>
              <a:t>экстремал</a:t>
            </a:r>
            <a:endParaRPr lang="ru-RU" dirty="0" smtClean="0"/>
          </a:p>
          <a:p>
            <a:pPr algn="ctr"/>
            <a:r>
              <a:rPr lang="ru-RU" dirty="0" smtClean="0"/>
              <a:t>Команда </a:t>
            </a:r>
            <a:r>
              <a:rPr lang="en-US" dirty="0" smtClean="0"/>
              <a:t>“Forward”</a:t>
            </a:r>
            <a:endParaRPr lang="ru-RU" dirty="0" smtClean="0"/>
          </a:p>
        </p:txBody>
      </p:sp>
      <p:pic>
        <p:nvPicPr>
          <p:cNvPr id="5" name="Рисунок 4" descr="Forwar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6116" y="1000108"/>
            <a:ext cx="2276475" cy="21907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Выбор датчиков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5500702"/>
            <a:ext cx="8563004" cy="928694"/>
          </a:xfrm>
        </p:spPr>
        <p:txBody>
          <a:bodyPr>
            <a:normAutofit/>
          </a:bodyPr>
          <a:lstStyle/>
          <a:p>
            <a:pPr algn="ctr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Перепробовав 3 разных датчика остановились на бампер с 9 датчиками линий с шагом 14мм., FLASH-I2C.</a:t>
            </a:r>
          </a:p>
          <a:p>
            <a:endParaRPr lang="ru-RU" dirty="0"/>
          </a:p>
        </p:txBody>
      </p:sp>
      <p:pic>
        <p:nvPicPr>
          <p:cNvPr id="4" name="Рисунок 3" descr="дкатчики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100" y="1285860"/>
            <a:ext cx="2000264" cy="2674448"/>
          </a:xfrm>
          <a:prstGeom prst="rect">
            <a:avLst/>
          </a:prstGeom>
        </p:spPr>
      </p:pic>
      <p:pic>
        <p:nvPicPr>
          <p:cNvPr id="6" name="Рисунок 5" descr="ампер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100" y="4214818"/>
            <a:ext cx="2000264" cy="105013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786182" y="1357298"/>
            <a:ext cx="392909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sah-RU" sz="2200" dirty="0" smtClean="0">
                <a:latin typeface="Times New Roman" pitchFamily="18" charset="0"/>
                <a:cs typeface="Times New Roman" pitchFamily="18" charset="0"/>
              </a:rPr>
              <a:t>Цифровой датчик</a:t>
            </a:r>
          </a:p>
          <a:p>
            <a:pPr marL="342900" indent="-342900">
              <a:buAutoNum type="arabicPeriod"/>
            </a:pPr>
            <a:r>
              <a:rPr lang="sah-RU" sz="2200" dirty="0" smtClean="0">
                <a:latin typeface="Times New Roman" pitchFamily="18" charset="0"/>
                <a:cs typeface="Times New Roman" pitchFamily="18" charset="0"/>
              </a:rPr>
              <a:t>Аналоговый датчик</a:t>
            </a:r>
          </a:p>
          <a:p>
            <a:pPr marL="342900" indent="-342900">
              <a:buAutoNum type="arabicPeriod"/>
            </a:pPr>
            <a:r>
              <a:rPr lang="sah-RU" sz="2200" dirty="0" smtClean="0">
                <a:latin typeface="Times New Roman" pitchFamily="18" charset="0"/>
                <a:cs typeface="Times New Roman" pitchFamily="18" charset="0"/>
              </a:rPr>
              <a:t>Цифровой датчик  с регулировкой</a:t>
            </a:r>
          </a:p>
          <a:p>
            <a:pPr marL="342900" indent="-342900">
              <a:buAutoNum type="arabicPeriod"/>
            </a:pPr>
            <a:endParaRPr lang="sah-RU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sah-RU" sz="2200" dirty="0" smtClean="0">
                <a:latin typeface="Times New Roman" pitchFamily="18" charset="0"/>
                <a:cs typeface="Times New Roman" pitchFamily="18" charset="0"/>
              </a:rPr>
              <a:t>Лучший из них  </a:t>
            </a:r>
            <a:r>
              <a:rPr lang="sah-RU" sz="2200" dirty="0" smtClean="0">
                <a:latin typeface="Times New Roman" pitchFamily="18" charset="0"/>
                <a:cs typeface="Times New Roman" pitchFamily="18" charset="0"/>
              </a:rPr>
              <a:t>Цифровой датчик  </a:t>
            </a:r>
            <a:r>
              <a:rPr lang="sah-RU" sz="2200" dirty="0" smtClean="0">
                <a:latin typeface="Times New Roman" pitchFamily="18" charset="0"/>
                <a:cs typeface="Times New Roman" pitchFamily="18" charset="0"/>
              </a:rPr>
              <a:t>с регулировкой.</a:t>
            </a:r>
          </a:p>
          <a:p>
            <a:pPr marL="342900" indent="-342900"/>
            <a:endParaRPr lang="sah-RU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sah-RU" sz="22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Бампер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 9 датчиками линий с шагом 14мм.,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FLASH-I2C, наилучший.</a:t>
            </a:r>
            <a:endParaRPr lang="sah-RU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ah-RU" dirty="0" smtClean="0"/>
              <a:t>Робот клик</a:t>
            </a:r>
            <a:endParaRPr lang="ru-RU" dirty="0"/>
          </a:p>
        </p:txBody>
      </p:sp>
      <p:pic>
        <p:nvPicPr>
          <p:cNvPr id="4" name="VID_20230928_155014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57158" y="1857364"/>
            <a:ext cx="4095779" cy="3071834"/>
          </a:xfrm>
          <a:prstGeom prst="rect">
            <a:avLst/>
          </a:prstGeom>
        </p:spPr>
      </p:pic>
      <p:pic>
        <p:nvPicPr>
          <p:cNvPr id="5" name="VID_20231011_160404.mp4">
            <a:hlinkClick r:id="" action="ppaction://media"/>
          </p:cNvPr>
          <p:cNvPicPr>
            <a:picLocks noRot="1" noChangeAspect="1"/>
          </p:cNvPicPr>
          <p:nvPr>
            <a:videoFile r:link="rId2"/>
          </p:nvPr>
        </p:nvPicPr>
        <p:blipFill>
          <a:blip r:embed="rId4"/>
          <a:stretch>
            <a:fillRect/>
          </a:stretch>
        </p:blipFill>
        <p:spPr>
          <a:xfrm>
            <a:off x="4786314" y="1857364"/>
            <a:ext cx="4071966" cy="305397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28596" y="5143512"/>
            <a:ext cx="4000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ah-RU" dirty="0" smtClean="0"/>
              <a:t>Собирают робот Клик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786314" y="5143512"/>
            <a:ext cx="4000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ah-RU" dirty="0" smtClean="0"/>
              <a:t>Первый запуск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</a:t>
            </a:r>
            <a:r>
              <a:rPr lang="sah-RU" dirty="0" smtClean="0"/>
              <a:t>обот клик</a:t>
            </a:r>
            <a:endParaRPr lang="ru-RU" dirty="0"/>
          </a:p>
        </p:txBody>
      </p:sp>
      <p:pic>
        <p:nvPicPr>
          <p:cNvPr id="4" name="VID_20231018_092453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28728" y="1285860"/>
            <a:ext cx="6072230" cy="455417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428728" y="6000768"/>
            <a:ext cx="60722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ah-RU" dirty="0" smtClean="0"/>
              <a:t>Управление роботом ИК пультом.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 smtClean="0"/>
              <a:t>Муниципальное соревнование «Молодые </a:t>
            </a:r>
            <a:r>
              <a:rPr lang="ru-RU" sz="1800" b="1" dirty="0" smtClean="0"/>
              <a:t>профессионалы</a:t>
            </a:r>
            <a:r>
              <a:rPr lang="ru-RU" sz="1800" b="1" dirty="0" smtClean="0"/>
              <a:t>»</a:t>
            </a:r>
            <a:br>
              <a:rPr lang="ru-RU" sz="1800" b="1" dirty="0" smtClean="0"/>
            </a:br>
            <a:r>
              <a:rPr lang="ru-RU" sz="1800" dirty="0" smtClean="0"/>
              <a:t> </a:t>
            </a:r>
            <a:r>
              <a:rPr lang="ru-RU" sz="1800" dirty="0" smtClean="0"/>
              <a:t>компетенция Мобильная </a:t>
            </a:r>
            <a:r>
              <a:rPr lang="ru-RU" sz="1800" dirty="0" smtClean="0"/>
              <a:t>робототехника</a:t>
            </a:r>
            <a:endParaRPr lang="ru-RU" sz="1800" dirty="0"/>
          </a:p>
        </p:txBody>
      </p:sp>
      <p:pic>
        <p:nvPicPr>
          <p:cNvPr id="4" name="VID_20231211_121700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500166" y="1500174"/>
            <a:ext cx="5429288" cy="407196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28596" y="5715016"/>
            <a:ext cx="8286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ah-RU" dirty="0" smtClean="0"/>
              <a:t>На соревновании в Сунтаре цифровые датчики не прочитали линию, поэтому Кирилл пустил тележку напрямую к кубикам.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ah-RU" dirty="0" smtClean="0"/>
              <a:t>Робот </a:t>
            </a:r>
            <a:r>
              <a:rPr lang="en-US" dirty="0" smtClean="0"/>
              <a:t>“forward”</a:t>
            </a:r>
            <a:endParaRPr lang="ru-RU" dirty="0"/>
          </a:p>
        </p:txBody>
      </p:sp>
      <p:pic>
        <p:nvPicPr>
          <p:cNvPr id="4" name="VID_20240110_163841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14282" y="1785926"/>
            <a:ext cx="4286280" cy="3214710"/>
          </a:xfrm>
          <a:prstGeom prst="rect">
            <a:avLst/>
          </a:prstGeom>
        </p:spPr>
      </p:pic>
      <p:pic>
        <p:nvPicPr>
          <p:cNvPr id="5" name="VID_20240118_160727.mp4">
            <a:hlinkClick r:id="" action="ppaction://media"/>
          </p:cNvPr>
          <p:cNvPicPr>
            <a:picLocks noRot="1" noChangeAspect="1"/>
          </p:cNvPicPr>
          <p:nvPr>
            <a:videoFile r:link="rId2"/>
          </p:nvPr>
        </p:nvPicPr>
        <p:blipFill>
          <a:blip r:embed="rId4"/>
          <a:stretch>
            <a:fillRect/>
          </a:stretch>
        </p:blipFill>
        <p:spPr>
          <a:xfrm>
            <a:off x="4643438" y="1785926"/>
            <a:ext cx="4286279" cy="321471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85720" y="5643578"/>
            <a:ext cx="83582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Готовимся к </a:t>
            </a:r>
            <a:r>
              <a:rPr lang="ru-RU" sz="2000" dirty="0" err="1" smtClean="0"/>
              <a:t>открытму</a:t>
            </a:r>
            <a:r>
              <a:rPr lang="ru-RU" sz="2000" dirty="0" smtClean="0"/>
              <a:t> муниципальному этапу </a:t>
            </a:r>
            <a:r>
              <a:rPr lang="ru-RU" sz="2000" dirty="0" smtClean="0"/>
              <a:t>«</a:t>
            </a:r>
            <a:r>
              <a:rPr lang="ru-RU" sz="2000" dirty="0" err="1" smtClean="0"/>
              <a:t>РобоФинист</a:t>
            </a:r>
            <a:r>
              <a:rPr lang="ru-RU" sz="2000" dirty="0" smtClean="0"/>
              <a:t>» в г. Якутске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47</TotalTime>
  <Words>124</Words>
  <PresentationFormat>Экран (4:3)</PresentationFormat>
  <Paragraphs>21</Paragraphs>
  <Slides>6</Slides>
  <Notes>0</Notes>
  <HiddenSlides>0</HiddenSlides>
  <MMClips>6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Трек</vt:lpstr>
      <vt:lpstr>Открытый муниципальный этап «РобоФинист» в г. Якутске </vt:lpstr>
      <vt:lpstr>Выбор датчиков</vt:lpstr>
      <vt:lpstr>Робот клик</vt:lpstr>
      <vt:lpstr>Робот клик</vt:lpstr>
      <vt:lpstr>Муниципальное соревнование «Молодые профессионалы»  компетенция Мобильная робототехника</vt:lpstr>
      <vt:lpstr>Робот “forward”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Открытый муниципальный этап «РобоФинист» в г. Якутске </dc:title>
  <dc:creator>Uchitel</dc:creator>
  <cp:lastModifiedBy>Uchitel</cp:lastModifiedBy>
  <cp:revision>25</cp:revision>
  <dcterms:created xsi:type="dcterms:W3CDTF">2024-01-20T02:26:24Z</dcterms:created>
  <dcterms:modified xsi:type="dcterms:W3CDTF">2024-01-20T03:34:10Z</dcterms:modified>
</cp:coreProperties>
</file>