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0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4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7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6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9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C3C1-2D5D-4109-B38F-7CD0E780986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4989-0B6B-47CD-99C4-28885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0492" y="72135"/>
            <a:ext cx="827649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  <a:b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№482 ВЫБОРГСКОГО РАЙОНА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91" y="828872"/>
            <a:ext cx="88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ГОРОДСКИЕСОСТЯЗАНИЯ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</a:t>
            </a:r>
          </a:p>
          <a:p>
            <a:pPr algn="ctr">
              <a:spcAft>
                <a:spcPts val="24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КОНСТРУКТОР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НОМИНАЦИЯ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категория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4892" y="597269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68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4461" y="3770918"/>
            <a:ext cx="758483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0780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Брюханов Тимофей, ученик 5 В класса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307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Руководитель проекта: Вагеник Ирина Юрьевна, педагог дополнительного образования по робототехнике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0738" y="2241891"/>
            <a:ext cx="6096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ПРОЕКТ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для подкормки диких животных зимой в лесу»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81" y="140789"/>
            <a:ext cx="10515600" cy="910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Актуальность работы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38762"/>
            <a:ext cx="5246077" cy="5290283"/>
          </a:xfrm>
        </p:spPr>
        <p:txBody>
          <a:bodyPr>
            <a:normAutofit fontScale="92500" lnSpcReduction="20000"/>
          </a:bodyPr>
          <a:lstStyle/>
          <a:p>
            <a:pPr marL="363538" indent="-363538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ru-RU" dirty="0"/>
              <a:t>Зима – сложное время для птиц и диких животных. Основная часть их рациона – растения, ягоды, плоды, корни – скрываются под снегом. Пережить эти долгие месяцы в дикой природе без помощи человека непросто</a:t>
            </a:r>
            <a:r>
              <a:rPr lang="ru-RU" dirty="0" smtClean="0"/>
              <a:t>. </a:t>
            </a:r>
            <a:r>
              <a:rPr lang="ru-RU" dirty="0"/>
              <a:t>Егеря и охотники отправляются по снегу и бездорожью, чтобы организовать питание для лесных обитателей. Для того, чтобы облегчит им задачу, можно использовать робототехнические системы. Например, робота по развозу корма по кормушкам в лесу.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82460"/>
            <a:ext cx="3201924" cy="2401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94" y="3952874"/>
            <a:ext cx="3730741" cy="24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307" y="-192893"/>
            <a:ext cx="10515600" cy="1325563"/>
          </a:xfrm>
        </p:spPr>
        <p:txBody>
          <a:bodyPr/>
          <a:lstStyle/>
          <a:p>
            <a:r>
              <a:rPr lang="ru-RU" dirty="0" smtClean="0"/>
              <a:t>				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Цели и задачи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23" y="1825625"/>
            <a:ext cx="62777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Цель проекта:</a:t>
            </a:r>
            <a:r>
              <a:rPr lang="ru-RU" dirty="0"/>
              <a:t> создание модели робота, который сможет помочь диким животным перезимовать в лесу.</a:t>
            </a:r>
          </a:p>
          <a:p>
            <a:pPr marL="0" indent="0">
              <a:buNone/>
            </a:pPr>
            <a:r>
              <a:rPr lang="ru-RU" b="1" i="1" dirty="0" smtClean="0"/>
              <a:t>Задачи</a:t>
            </a:r>
            <a:r>
              <a:rPr lang="ru-RU" b="1" i="1" dirty="0"/>
              <a:t>, поставленные для реализации проекта:</a:t>
            </a:r>
            <a:endParaRPr lang="ru-RU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Научиться конструировать модели роботов.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Разработать сценарий проекта.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Научиться находить необходимую информацию в Интернете.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Научиться писать сложные программы для робота.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1132670"/>
            <a:ext cx="3171658" cy="52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9368" y="109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		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Комплектация модели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Состав модели</a:t>
            </a:r>
            <a:r>
              <a:rPr lang="ru-RU" dirty="0"/>
              <a:t> </a:t>
            </a:r>
            <a:r>
              <a:rPr lang="ru-RU" b="1" dirty="0"/>
              <a:t>прокладчик кабеля связи</a:t>
            </a:r>
            <a:r>
              <a:rPr lang="ru-RU" dirty="0"/>
              <a:t>:</a:t>
            </a:r>
          </a:p>
          <a:p>
            <a:pPr lvl="3"/>
            <a:r>
              <a:rPr lang="ru-RU" dirty="0"/>
              <a:t>1 мощный программируемый микрокомпьютер EV3;</a:t>
            </a:r>
          </a:p>
          <a:p>
            <a:pPr lvl="0"/>
            <a:r>
              <a:rPr lang="ru-RU" dirty="0" smtClean="0"/>
              <a:t>3 </a:t>
            </a:r>
            <a:r>
              <a:rPr lang="ru-RU" dirty="0"/>
              <a:t>больших моторов;</a:t>
            </a:r>
          </a:p>
          <a:p>
            <a:pPr lvl="0"/>
            <a:r>
              <a:rPr lang="ru-RU" dirty="0"/>
              <a:t>1 средний мотор;</a:t>
            </a:r>
          </a:p>
          <a:p>
            <a:pPr lvl="0"/>
            <a:r>
              <a:rPr lang="ru-RU" dirty="0" smtClean="0"/>
              <a:t>Датчик цвета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колеса </a:t>
            </a:r>
            <a:r>
              <a:rPr lang="ru-RU" dirty="0"/>
              <a:t>для движения;</a:t>
            </a:r>
          </a:p>
          <a:p>
            <a:pPr lvl="0"/>
            <a:r>
              <a:rPr lang="ru-RU" dirty="0"/>
              <a:t>различные балки и рамки;</a:t>
            </a:r>
          </a:p>
          <a:p>
            <a:pPr lvl="0"/>
            <a:r>
              <a:rPr lang="ru-RU" dirty="0"/>
              <a:t>колеса: цепные и зубчатые;</a:t>
            </a:r>
          </a:p>
          <a:p>
            <a:pPr lvl="0"/>
            <a:r>
              <a:rPr lang="ru-RU" dirty="0"/>
              <a:t>соединительные детали: оси, штифты, втулки, угловые блоки.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1092302"/>
            <a:ext cx="2581275" cy="41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Алгоритм поведения робота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Робот двигается вперёд по пересечённой местности(чем обусловлена ходовая часть модели).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обнаружение кормушки  с помощью датчика цвета робот останавливается и высыпает корм.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Робот продолжает движение до следующей кормушки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7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Программа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IMG_20240116_1755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4" y="1666304"/>
            <a:ext cx="10169525" cy="48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Заключение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22300">
              <a:buNone/>
            </a:pPr>
            <a:r>
              <a:rPr lang="ru-RU" dirty="0"/>
              <a:t>Данный проект – экологический, так как в нем рассматривается тема охраны и помощи диким животным, сохранению их популяции. Использование робототехнических устройств позволит автоматизировать процесс их подкормки. Используя данную модель, можно будет создать робота, который будет осуществлять данную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34227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8616" y="829055"/>
            <a:ext cx="10515600" cy="274554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334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Актуальность работы</vt:lpstr>
      <vt:lpstr>    Цели и задачи</vt:lpstr>
      <vt:lpstr>   Комплектация модели</vt:lpstr>
      <vt:lpstr>Алгоритм поведения робота</vt:lpstr>
      <vt:lpstr>Программа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Ученик04</dc:creator>
  <cp:lastModifiedBy>Преподаватель 2-401</cp:lastModifiedBy>
  <cp:revision>23</cp:revision>
  <dcterms:created xsi:type="dcterms:W3CDTF">2022-11-16T15:16:29Z</dcterms:created>
  <dcterms:modified xsi:type="dcterms:W3CDTF">2024-01-19T14:44:13Z</dcterms:modified>
</cp:coreProperties>
</file>