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9" r:id="rId5"/>
    <p:sldId id="26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95705-F4B7-409D-B269-2D8B36B85D92}" type="datetimeFigureOut">
              <a:rPr lang="ru-RU" smtClean="0"/>
              <a:t>12.11.2023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D2E3D-6314-4A4A-A900-3263E80D2B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6520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95705-F4B7-409D-B269-2D8B36B85D92}" type="datetimeFigureOut">
              <a:rPr lang="ru-RU" smtClean="0"/>
              <a:t>12.11.2023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D2E3D-6314-4A4A-A900-3263E80D2B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7237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95705-F4B7-409D-B269-2D8B36B85D92}" type="datetimeFigureOut">
              <a:rPr lang="ru-RU" smtClean="0"/>
              <a:t>12.11.2023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D2E3D-6314-4A4A-A900-3263E80D2BD5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061158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95705-F4B7-409D-B269-2D8B36B85D92}" type="datetimeFigureOut">
              <a:rPr lang="ru-RU" smtClean="0"/>
              <a:t>12.11.2023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D2E3D-6314-4A4A-A900-3263E80D2B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6936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95705-F4B7-409D-B269-2D8B36B85D92}" type="datetimeFigureOut">
              <a:rPr lang="ru-RU" smtClean="0"/>
              <a:t>12.11.2023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D2E3D-6314-4A4A-A900-3263E80D2BD5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511510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95705-F4B7-409D-B269-2D8B36B85D92}" type="datetimeFigureOut">
              <a:rPr lang="ru-RU" smtClean="0"/>
              <a:t>12.11.2023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D2E3D-6314-4A4A-A900-3263E80D2B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7425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95705-F4B7-409D-B269-2D8B36B85D92}" type="datetimeFigureOut">
              <a:rPr lang="ru-RU" smtClean="0"/>
              <a:t>12.11.2023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D2E3D-6314-4A4A-A900-3263E80D2B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9835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95705-F4B7-409D-B269-2D8B36B85D92}" type="datetimeFigureOut">
              <a:rPr lang="ru-RU" smtClean="0"/>
              <a:t>12.11.2023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D2E3D-6314-4A4A-A900-3263E80D2B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2966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95705-F4B7-409D-B269-2D8B36B85D92}" type="datetimeFigureOut">
              <a:rPr lang="ru-RU" smtClean="0"/>
              <a:t>12.11.2023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D2E3D-6314-4A4A-A900-3263E80D2B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838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95705-F4B7-409D-B269-2D8B36B85D92}" type="datetimeFigureOut">
              <a:rPr lang="ru-RU" smtClean="0"/>
              <a:t>12.11.2023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D2E3D-6314-4A4A-A900-3263E80D2B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7234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95705-F4B7-409D-B269-2D8B36B85D92}" type="datetimeFigureOut">
              <a:rPr lang="ru-RU" smtClean="0"/>
              <a:t>12.11.2023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D2E3D-6314-4A4A-A900-3263E80D2B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8844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95705-F4B7-409D-B269-2D8B36B85D92}" type="datetimeFigureOut">
              <a:rPr lang="ru-RU" smtClean="0"/>
              <a:t>12.11.2023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D2E3D-6314-4A4A-A900-3263E80D2B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986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95705-F4B7-409D-B269-2D8B36B85D92}" type="datetimeFigureOut">
              <a:rPr lang="ru-RU" smtClean="0"/>
              <a:t>12.11.2023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D2E3D-6314-4A4A-A900-3263E80D2B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234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95705-F4B7-409D-B269-2D8B36B85D92}" type="datetimeFigureOut">
              <a:rPr lang="ru-RU" smtClean="0"/>
              <a:t>12.11.2023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D2E3D-6314-4A4A-A900-3263E80D2B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1092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95705-F4B7-409D-B269-2D8B36B85D92}" type="datetimeFigureOut">
              <a:rPr lang="ru-RU" smtClean="0"/>
              <a:t>12.11.2023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D2E3D-6314-4A4A-A900-3263E80D2B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540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95705-F4B7-409D-B269-2D8B36B85D92}" type="datetimeFigureOut">
              <a:rPr lang="ru-RU" smtClean="0"/>
              <a:t>12.11.2023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D2E3D-6314-4A4A-A900-3263E80D2B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474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C95705-F4B7-409D-B269-2D8B36B85D92}" type="datetimeFigureOut">
              <a:rPr lang="ru-RU" smtClean="0"/>
              <a:t>12.11.2023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04D2E3D-6314-4A4A-A900-3263E80D2B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9793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E0709F-CE67-4B13-9F81-7FEBEBE168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Презентация команды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AD24C47-9919-4FF5-81F8-789F8D4077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7019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BA5D8B-7B9F-4BB3-9106-A577FA411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Команда </a:t>
            </a:r>
            <a:r>
              <a:rPr lang="en-US" dirty="0"/>
              <a:t>bot</a:t>
            </a:r>
            <a:endParaRPr lang="ru-RU" dirty="0"/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5A5CEF97-8E9D-429F-A5D3-1A62FC5602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504" y="1389270"/>
            <a:ext cx="2330773" cy="5179496"/>
          </a:xfrm>
        </p:spPr>
      </p:pic>
    </p:spTree>
    <p:extLst>
      <p:ext uri="{BB962C8B-B14F-4D97-AF65-F5344CB8AC3E}">
        <p14:creationId xmlns:p14="http://schemas.microsoft.com/office/powerpoint/2010/main" val="60476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16D6AF-DE97-49FD-A44E-669477005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55374"/>
          </a:xfrm>
        </p:spPr>
        <p:txBody>
          <a:bodyPr/>
          <a:lstStyle/>
          <a:p>
            <a:r>
              <a:rPr lang="ru-RU" dirty="0"/>
              <a:t>Описание проекта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9CE0EC-40A0-4CDC-81EC-C36FD0DB19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711" y="1123260"/>
            <a:ext cx="6940826" cy="4351338"/>
          </a:xfrm>
        </p:spPr>
        <p:txBody>
          <a:bodyPr>
            <a:noAutofit/>
          </a:bodyPr>
          <a:lstStyle/>
          <a:p>
            <a:r>
              <a:rPr lang="ru-RU" sz="4000" dirty="0"/>
              <a:t>Робот сконструирован на основе набора Lego ev3 </a:t>
            </a:r>
            <a:r>
              <a:rPr lang="ru-RU" sz="4000" dirty="0" err="1"/>
              <a:t>mindstorms</a:t>
            </a:r>
            <a:r>
              <a:rPr lang="ru-RU" sz="4000" dirty="0"/>
              <a:t> </a:t>
            </a:r>
            <a:r>
              <a:rPr lang="ru-RU" sz="4000" dirty="0" err="1"/>
              <a:t>education</a:t>
            </a:r>
            <a:r>
              <a:rPr lang="ru-RU" sz="4000" dirty="0"/>
              <a:t> и представляет собой базовую тележку с двумя двигателями и подключенными датчиками расстояния и цвета.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D54831B-ED3E-4950-ADE8-2A9E5E93B8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0819" y="1031020"/>
            <a:ext cx="2036240" cy="453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531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AACD0C-0108-4F17-B0FE-C584723B3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Среда программирования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A5CF88-CBC9-4E8B-BB71-D8C29D4176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20" y="1443767"/>
            <a:ext cx="6914322" cy="4351338"/>
          </a:xfrm>
        </p:spPr>
        <p:txBody>
          <a:bodyPr>
            <a:noAutofit/>
          </a:bodyPr>
          <a:lstStyle/>
          <a:p>
            <a:r>
              <a:rPr lang="ru-RU" sz="3200" dirty="0"/>
              <a:t>Запрограммирован робот в среде </a:t>
            </a:r>
            <a:r>
              <a:rPr lang="ru-RU" sz="3200" dirty="0" err="1"/>
              <a:t>трик</a:t>
            </a:r>
            <a:r>
              <a:rPr lang="ru-RU" sz="3200" dirty="0"/>
              <a:t> </a:t>
            </a:r>
            <a:r>
              <a:rPr lang="ru-RU" sz="3200" dirty="0" err="1"/>
              <a:t>студио</a:t>
            </a:r>
            <a:r>
              <a:rPr lang="ru-RU" sz="3200" dirty="0"/>
              <a:t>, поскольку в данном программном обеспечении есть в отладке среда визуализации, позволяющая посмотреть запрограммированные функции еще до этапа загрузки в робота.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F5895E2-E3B2-4383-B162-49261FEBD7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0442" y="765019"/>
            <a:ext cx="2283560" cy="5074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403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0FC198-1D7D-4CE6-8196-391B1AC75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082" y="649356"/>
            <a:ext cx="8596668" cy="1320800"/>
          </a:xfrm>
        </p:spPr>
        <p:txBody>
          <a:bodyPr/>
          <a:lstStyle/>
          <a:p>
            <a:r>
              <a:rPr lang="ru-RU" dirty="0"/>
              <a:t>Ссылка на видео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9E32A8-3A49-4E86-B288-36F219D57D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509" y="3429000"/>
            <a:ext cx="10389705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400" dirty="0"/>
              <a:t>https://www.youtube.com/shorts/A8oCDpPsJBw</a:t>
            </a:r>
          </a:p>
        </p:txBody>
      </p:sp>
    </p:spTree>
    <p:extLst>
      <p:ext uri="{BB962C8B-B14F-4D97-AF65-F5344CB8AC3E}">
        <p14:creationId xmlns:p14="http://schemas.microsoft.com/office/powerpoint/2010/main" val="3748987700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</TotalTime>
  <Words>75</Words>
  <Application>Microsoft Office PowerPoint</Application>
  <PresentationFormat>Широкоэкранный</PresentationFormat>
  <Paragraphs>8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Trebuchet MS</vt:lpstr>
      <vt:lpstr>Wingdings 3</vt:lpstr>
      <vt:lpstr>Аспект</vt:lpstr>
      <vt:lpstr>Презентация команды</vt:lpstr>
      <vt:lpstr>Команда bot</vt:lpstr>
      <vt:lpstr>Описание проекта</vt:lpstr>
      <vt:lpstr>Среда программирования</vt:lpstr>
      <vt:lpstr>Ссылка на видео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команды</dc:title>
  <dc:creator>7603656@bk.ru</dc:creator>
  <cp:lastModifiedBy>7603656@bk.ru</cp:lastModifiedBy>
  <cp:revision>2</cp:revision>
  <dcterms:created xsi:type="dcterms:W3CDTF">2023-11-12T12:39:42Z</dcterms:created>
  <dcterms:modified xsi:type="dcterms:W3CDTF">2023-11-12T12:44:43Z</dcterms:modified>
</cp:coreProperties>
</file>