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3"/>
    <p:sldId id="262" r:id="rId4"/>
    <p:sldId id="263" r:id="rId5"/>
    <p:sldId id="267" r:id="rId6"/>
    <p:sldId id="269" r:id="rId7"/>
    <p:sldId id="271" r:id="rId8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510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63751" y="1701800"/>
            <a:ext cx="9211733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3751" y="2927350"/>
            <a:ext cx="9218083" cy="1752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39722A4-B7DD-4972-B8CF-0A4F6863DCFD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39722A4-B7DD-4972-B8CF-0A4F6863DCFD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EFD9D74-47D9-4702-A33C-335B63B48DBF}" type="datetimeFigureOut">
              <a:rPr lang="en-US" smtClean="0"/>
            </a:fld>
            <a:endParaRPr lang="en-US" dirty="0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ABC47A4-756D-490B-A52F-7D9E2C9FC05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8467" y="0"/>
            <a:ext cx="12200467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ru-RU" altLang="en-US"/>
              <a:t>Манипулятор с обратной тактильной связью</a:t>
            </a:r>
            <a:endParaRPr lang="ru-RU" altLang="en-US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565265" y="4441190"/>
            <a:ext cx="5687695" cy="1335405"/>
          </a:xfrm>
        </p:spPr>
        <p:txBody>
          <a:bodyPr>
            <a:normAutofit lnSpcReduction="10000"/>
          </a:bodyPr>
          <a:p>
            <a:pPr algn="l"/>
            <a:r>
              <a:rPr lang="ru-RU" altLang="en-US"/>
              <a:t>Выполнили: </a:t>
            </a:r>
            <a:endParaRPr lang="ru-RU" altLang="en-US"/>
          </a:p>
          <a:p>
            <a:pPr algn="l"/>
            <a:r>
              <a:rPr lang="ru-RU" altLang="en-US"/>
              <a:t>Шалаев Александр</a:t>
            </a:r>
            <a:endParaRPr lang="ru-RU" altLang="en-US"/>
          </a:p>
          <a:p>
            <a:pPr algn="l"/>
            <a:r>
              <a:rPr lang="ru-RU" altLang="en-US"/>
              <a:t>Каракулин Дмитрий </a:t>
            </a:r>
            <a:endParaRPr lang="ru-RU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827405"/>
          </a:xfrm>
        </p:spPr>
        <p:txBody>
          <a:bodyPr/>
          <a:p>
            <a:r>
              <a:rPr lang="ru-RU" altLang="en-US"/>
              <a:t>Цель</a:t>
            </a:r>
            <a:r>
              <a:rPr lang="en-US" altLang="ru-RU"/>
              <a:t>:</a:t>
            </a:r>
            <a:endParaRPr lang="en-US" altLang="ru-RU"/>
          </a:p>
        </p:txBody>
      </p:sp>
      <p:sp>
        <p:nvSpPr>
          <p:cNvPr id="5" name="Замещающее содержимое 4"/>
          <p:cNvSpPr>
            <a:spLocks noGrp="1"/>
          </p:cNvSpPr>
          <p:nvPr>
            <p:ph sz="half" idx="1"/>
          </p:nvPr>
        </p:nvSpPr>
        <p:spPr>
          <a:xfrm>
            <a:off x="647700" y="1317625"/>
            <a:ext cx="8761730" cy="4859655"/>
          </a:xfrm>
        </p:spPr>
        <p:txBody>
          <a:bodyPr>
            <a:normAutofit/>
          </a:bodyPr>
          <a:p>
            <a:pPr>
              <a:lnSpc>
                <a:spcPct val="115000"/>
              </a:lnSpc>
              <a:buNone/>
            </a:pPr>
            <a:endParaRPr lang="ru-RU" sz="240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15000"/>
              </a:lnSpc>
              <a:buNone/>
            </a:pPr>
            <a:r>
              <a:rPr lang="ru-RU"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	создание программно-аппаратного комплекса, позволяющего оператору управлять манипулятором с помощью мелкой моторики руки и получать обратную связь</a:t>
            </a:r>
            <a:endParaRPr lang="ru-RU" sz="3000" strike="noStrike" spc="-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altLang="en-US" sz="3000" strike="noStrike" spc="-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854710"/>
          </a:xfrm>
        </p:spPr>
        <p:txBody>
          <a:bodyPr/>
          <a:p>
            <a:r>
              <a:rPr lang="ru-RU" altLang="en-US"/>
              <a:t>Задачи</a:t>
            </a:r>
            <a:r>
              <a:rPr lang="en-US" altLang="ru-RU"/>
              <a:t>: </a:t>
            </a:r>
            <a:endParaRPr lang="en-US" altLang="ru-RU"/>
          </a:p>
        </p:txBody>
      </p:sp>
      <p:sp>
        <p:nvSpPr>
          <p:cNvPr id="5" name="Замещающее содержимое 4"/>
          <p:cNvSpPr>
            <a:spLocks noGrp="1"/>
          </p:cNvSpPr>
          <p:nvPr>
            <p:ph sz="half" idx="1"/>
          </p:nvPr>
        </p:nvSpPr>
        <p:spPr>
          <a:xfrm>
            <a:off x="647700" y="1040765"/>
            <a:ext cx="8731250" cy="4775835"/>
          </a:xfrm>
        </p:spPr>
        <p:txBody>
          <a:bodyPr>
            <a:noAutofit/>
          </a:bodyPr>
          <a:p>
            <a:pPr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altLang="en-US" sz="2400" spc="-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ознакомится с состоянием дел по нашей проблеме</a:t>
            </a:r>
            <a:endParaRPr lang="ru-RU" altLang="en-US" sz="2400" spc="-1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altLang="en-US" sz="2400" spc="-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разработать и реализовать блок-схему прототипа 1 ступени</a:t>
            </a:r>
            <a:endParaRPr lang="ru-RU" altLang="en-US" sz="2400" b="0" strike="noStrike" spc="-1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altLang="en-US" sz="2400" spc="-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произвести первые испытания для уточнения блок-схемы</a:t>
            </a:r>
            <a:endParaRPr lang="ru-RU" altLang="en-US" sz="2400" b="0" strike="noStrike" spc="-1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altLang="en-US" sz="2400" spc="-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собрать макет уточненной схемы и произвести его испытания</a:t>
            </a:r>
            <a:endParaRPr lang="ru-RU" altLang="en-US" sz="2400" b="0" strike="noStrike" spc="-1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altLang="en-US" sz="2400" spc="-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описать полученные результаты</a:t>
            </a:r>
            <a:endParaRPr lang="ru-RU" altLang="en-US" sz="2400" b="0" strike="noStrike" spc="-1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altLang="en-US" sz="2400" b="0" strike="noStrike" spc="-1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Актуальность:</a:t>
            </a:r>
            <a:endParaRPr lang="ru-RU" altLang="en-US"/>
          </a:p>
        </p:txBody>
      </p:sp>
      <p:sp>
        <p:nvSpPr>
          <p:cNvPr id="4" name="Замещающее содержимое 3"/>
          <p:cNvSpPr>
            <a:spLocks noGrp="1"/>
          </p:cNvSpPr>
          <p:nvPr>
            <p:ph sz="half" idx="1"/>
          </p:nvPr>
        </p:nvSpPr>
        <p:spPr>
          <a:xfrm>
            <a:off x="609600" y="1776095"/>
            <a:ext cx="6529705" cy="4351655"/>
          </a:xfrm>
        </p:spPr>
        <p:txBody>
          <a:bodyPr>
            <a:normAutofit fontScale="90000"/>
          </a:bodyPr>
          <a:p>
            <a:pPr marL="0" indent="0">
              <a:buNone/>
            </a:pPr>
            <a:r>
              <a:rPr lang="en-US" sz="3000" i="1" spc="-1">
                <a:solidFill>
                  <a:srgbClr val="000000"/>
                </a:solidFill>
                <a:latin typeface="Arial" panose="020B0604020202020204"/>
                <a:ea typeface="Arial" panose="020B0604020202020204"/>
                <a:sym typeface="+mn-ea"/>
              </a:rPr>
              <a:t>повышение качества управления</a:t>
            </a:r>
            <a:r>
              <a:rPr lang="ru-RU" altLang="en-US" sz="3000" i="1" spc="-1">
                <a:solidFill>
                  <a:srgbClr val="000000"/>
                </a:solidFill>
                <a:latin typeface="Arial" panose="020B0604020202020204"/>
                <a:ea typeface="Arial" panose="020B0604020202020204"/>
                <a:sym typeface="+mn-ea"/>
              </a:rPr>
              <a:t> различными типами манипуляторов</a:t>
            </a:r>
            <a:r>
              <a:rPr lang="en-US" sz="3000" i="1" spc="-1">
                <a:solidFill>
                  <a:srgbClr val="000000"/>
                </a:solidFill>
                <a:latin typeface="Arial" panose="020B0604020202020204"/>
                <a:ea typeface="Arial" panose="020B0604020202020204"/>
                <a:sym typeface="+mn-ea"/>
              </a:rPr>
              <a:t> - сокращение времени выполнения контактных операций, снижение риска ошибки при позиционировании объекта  в любой окружающей среде, в том числе в нестабильных условиях</a:t>
            </a:r>
            <a:r>
              <a:rPr lang="ru-RU" altLang="en-US" sz="3000" i="1" spc="-1">
                <a:solidFill>
                  <a:srgbClr val="000000"/>
                </a:solidFill>
                <a:latin typeface="Arial" panose="020B0604020202020204"/>
                <a:ea typeface="Arial" panose="020B0604020202020204"/>
                <a:sym typeface="+mn-ea"/>
              </a:rPr>
              <a:t>, снижение необходимости зрительного контакта оператора с манипулятором.</a:t>
            </a:r>
            <a:endParaRPr lang="ru-RU" sz="3000" b="0" strike="noStrike" spc="-1">
              <a:solidFill>
                <a:srgbClr val="000000"/>
              </a:solidFill>
              <a:latin typeface="Calibri Light" panose="020F0302020204030204"/>
            </a:endParaRPr>
          </a:p>
          <a:p>
            <a:endParaRPr lang="ru-RU" altLang="en-US" sz="3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Апробация</a:t>
            </a:r>
            <a:endParaRPr lang="ru-RU" altLang="en-US"/>
          </a:p>
        </p:txBody>
      </p:sp>
      <p:sp>
        <p:nvSpPr>
          <p:cNvPr id="5" name="Замещающее содержимое 4"/>
          <p:cNvSpPr>
            <a:spLocks noGrp="1"/>
          </p:cNvSpPr>
          <p:nvPr>
            <p:ph sz="half" idx="1"/>
          </p:nvPr>
        </p:nvSpPr>
        <p:spPr/>
        <p:txBody>
          <a:bodyPr/>
          <a:p>
            <a:pPr marL="0" indent="0">
              <a:buNone/>
            </a:pPr>
            <a:r>
              <a:rPr lang="ru-RU" altLang="en-US"/>
              <a:t>Участвовали в мероприятии </a:t>
            </a:r>
            <a:r>
              <a:rPr lang="en-US" altLang="en-US"/>
              <a:t>“</a:t>
            </a:r>
            <a:r>
              <a:rPr lang="ru-RU" altLang="en-US"/>
              <a:t>ярмарка проектов</a:t>
            </a:r>
            <a:r>
              <a:rPr lang="en-US" altLang="ru-RU"/>
              <a:t>“</a:t>
            </a:r>
            <a:r>
              <a:rPr lang="ru-RU" altLang="en-US"/>
              <a:t> на базе Волгоградского государственного технического университета</a:t>
            </a:r>
            <a:endParaRPr lang="ru-RU" altLang="en-US"/>
          </a:p>
        </p:txBody>
      </p:sp>
      <p:sp>
        <p:nvSpPr>
          <p:cNvPr id="6" name="Замещающее содержимое 5"/>
          <p:cNvSpPr>
            <a:spLocks noGrp="1"/>
          </p:cNvSpPr>
          <p:nvPr>
            <p:ph sz="half" idx="2"/>
          </p:nvPr>
        </p:nvSpPr>
        <p:spPr/>
        <p:txBody>
          <a:bodyPr/>
          <a:p>
            <a:pPr marL="0" indent="0">
              <a:buNone/>
            </a:pPr>
            <a:r>
              <a:rPr lang="ru-RU" altLang="en-US">
                <a:sym typeface="+mn-ea"/>
              </a:rPr>
              <a:t>Также принимали участие в мероприятии </a:t>
            </a:r>
            <a:r>
              <a:rPr lang="en-US" altLang="en-US">
                <a:sym typeface="+mn-ea"/>
              </a:rPr>
              <a:t>“</a:t>
            </a:r>
            <a:r>
              <a:rPr lang="ru-RU" altLang="en-US">
                <a:sym typeface="+mn-ea"/>
              </a:rPr>
              <a:t>Ночь Карьеры</a:t>
            </a:r>
            <a:r>
              <a:rPr lang="en-US" altLang="ru-RU">
                <a:sym typeface="+mn-ea"/>
              </a:rPr>
              <a:t>“</a:t>
            </a:r>
            <a:r>
              <a:rPr lang="ru-RU" altLang="en-US">
                <a:sym typeface="+mn-ea"/>
              </a:rPr>
              <a:t> на базе Волгоградского государственного технического университета, по итогам которого на наш проект обратил внимание представитель завода </a:t>
            </a:r>
            <a:r>
              <a:rPr lang="en-US" altLang="en-US">
                <a:sym typeface="+mn-ea"/>
              </a:rPr>
              <a:t>“</a:t>
            </a:r>
            <a:r>
              <a:rPr lang="ru-RU" altLang="en-US">
                <a:sym typeface="+mn-ea"/>
              </a:rPr>
              <a:t>Метеор</a:t>
            </a:r>
            <a:r>
              <a:rPr lang="en-US" altLang="en-US">
                <a:sym typeface="+mn-ea"/>
              </a:rPr>
              <a:t>”</a:t>
            </a:r>
            <a:endParaRPr lang="ru-RU" altLang="en-US"/>
          </a:p>
          <a:p>
            <a:pPr marL="0" indent="0">
              <a:buNone/>
            </a:pPr>
            <a:endParaRPr lang="ru-RU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Заголовок 3"/>
          <p:cNvSpPr>
            <a:spLocks noGrp="1" noChangeArrowheads="1"/>
          </p:cNvSpPr>
          <p:nvPr>
            <p:ph type="ctrTitle"/>
          </p:nvPr>
        </p:nvSpPr>
        <p:spPr>
          <a:xfrm>
            <a:off x="3518535" y="2016125"/>
            <a:ext cx="5155565" cy="1082675"/>
          </a:xfrm>
        </p:spPr>
        <p:txBody>
          <a:bodyPr/>
          <a:p>
            <a:r>
              <a:rPr lang="ru-RU" altLang="en-US"/>
              <a:t>Спасибо за внимание!</a:t>
            </a:r>
            <a:endParaRPr lang="ru-RU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ar Drives">
  <a:themeElements>
    <a:clrScheme name="Gear Dri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5F5F5F"/>
      </a:accent1>
      <a:accent2>
        <a:srgbClr val="969696"/>
      </a:accent2>
      <a:accent3>
        <a:srgbClr val="FFFFFF"/>
      </a:accent3>
      <a:accent4>
        <a:srgbClr val="000000"/>
      </a:accent4>
      <a:accent5>
        <a:srgbClr val="B6B6B6"/>
      </a:accent5>
      <a:accent6>
        <a:srgbClr val="878787"/>
      </a:accent6>
      <a:hlink>
        <a:srgbClr val="CC3300"/>
      </a:hlink>
      <a:folHlink>
        <a:srgbClr val="996600"/>
      </a:folHlink>
    </a:clrScheme>
    <a:fontScheme name="Gear Dri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Gear Dri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5F5F5F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B6B6B6"/>
        </a:accent5>
        <a:accent6>
          <a:srgbClr val="87878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1137</Words>
  <Application>WPS Presentation</Application>
  <PresentationFormat>宽屏</PresentationFormat>
  <Paragraphs>34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</vt:lpstr>
      <vt:lpstr>SimSun</vt:lpstr>
      <vt:lpstr>Wingdings</vt:lpstr>
      <vt:lpstr>Arial</vt:lpstr>
      <vt:lpstr>Calibri Light</vt:lpstr>
      <vt:lpstr>Microsoft YaHei</vt:lpstr>
      <vt:lpstr>Arial Unicode MS</vt:lpstr>
      <vt:lpstr>Calibri</vt:lpstr>
      <vt:lpstr>Gear Drives</vt:lpstr>
      <vt:lpstr>Манипулятор с обратной тактильной связью</vt:lpstr>
      <vt:lpstr>Цель:</vt:lpstr>
      <vt:lpstr>Задачи: </vt:lpstr>
      <vt:lpstr>Актуальность:</vt:lpstr>
      <vt:lpstr>Апробация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sanle</cp:lastModifiedBy>
  <cp:revision>6</cp:revision>
  <dcterms:created xsi:type="dcterms:W3CDTF">2023-05-13T09:55:00Z</dcterms:created>
  <dcterms:modified xsi:type="dcterms:W3CDTF">2023-09-10T17:40:58Z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1049-12.2.0.13201</vt:lpwstr>
  </property>
  <property fmtid="{D5CDD505-2E9C-101B-9397-08002B2CF9AE}" pid="3" name="ICV">
    <vt:lpwstr>BD67BD382F6C40C3991E44F6E3F77FDC_13</vt:lpwstr>
  </property>
</Properties>
</file>