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922DD-2FC6-4579-8694-836DBB264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E4EFD6-D7B6-4EC5-8394-F4B7B488A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93128-181B-4AAD-9D2C-735E2E44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6469A-52FE-4891-AD31-6822369E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ED377-C91B-4BBA-B9F7-73B64D6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6CCB6-6CA8-4F6C-971A-839FC1F8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5B3140-7F8D-4F49-B623-5C1E74EF7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FC85-5ECC-4874-B112-EBB03675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58B5-E41E-47B2-A775-7CD7E145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5318A-9E75-45D5-9546-49AFB30E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E1A64C-4268-4912-845A-307A45A7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256D1A-39BD-4184-874B-9359AD692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80563-1216-4EAB-B55C-0524D824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C0600-0373-41DB-85E0-3501CF3F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67580-127A-40C8-86E1-728E6F03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4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244AE-8380-4BB2-A27C-7F278427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DB84B9-4FF1-4FAF-8CD6-53422FCD0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5B03F-073E-4BE8-87D2-0C8E7722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F6C60-72DF-4D63-BA9B-56DE70D6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4033C-0174-4569-87B0-0AC75681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8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4AAC7-728C-4932-84A3-D606425E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D0A40-6A21-4AEF-9C68-D03E2EAD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DEBB8-C85E-4C03-9909-1C57610B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2FA82-9180-49B3-9ACD-3C1F166D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66A94-31D6-430B-B1F7-E5F8AD08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C6CD-B23E-4F66-ACD2-A9486530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68832-30DC-4C2E-B63F-FC144FEE2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E89BFE-1C71-4512-8DA3-7E92A5EAD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6C9EC2-FF05-48E0-AB1D-8FE633BC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B0556D-88D2-4CB8-87E7-824F0F0B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19796C-9D27-42D0-A8E7-9764A9D3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BC9E9-5A2B-4550-B1F7-157A6FD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A8FA9-2030-4FBC-8D26-E92F6A8E7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C9CBFF-7E2F-408D-8CDD-0EF664CCD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92D83-8764-4A77-AA9C-9ED5585AA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3384E5-FBB7-4DF4-B6A4-531323121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9FA31F-3B8D-416E-B981-685C2104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E3E075-A8C8-46BD-A56B-CA2FD173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06124-9F99-4474-80F2-5088A8EC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98C3C-0A10-493C-A246-45286965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E25B8F-79C7-4B0C-8B65-87CF18C6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B8DBC-110D-4169-8A15-92086414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BD4690-E84E-48E6-A4C0-7A9A2084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2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6BC7B0-75FC-4180-884A-5238D989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2D9E9F-E73A-44DE-86E6-09439C33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6B581D-E325-45F6-948D-06049A0E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A5BC4-485B-44F2-8133-B691A258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8A0CA-C2C6-4BFF-9A68-B7BA9B14D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9FD91-EDE1-46A5-91FD-4600C7F5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976BCD-0A80-4910-8D26-5F0DD21D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9F493C-D6C7-4375-9F2F-9F452756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FDC317-8F1C-4E54-AB35-E4F1D36F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0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D5BD1-C014-4299-A2B1-25175441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79F1C9-4887-4AE0-A3FB-D84194AF6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4A230B-6D24-4D44-9996-6C0B0BC5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120EB-644B-4C79-BEBF-49E9857E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2FAB36-7C8F-46C6-A30B-00101940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C0897-E557-4DDB-8D91-573DA6B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0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B7133-4625-4328-9CB1-AA204A9D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62109-43F6-4EA6-A5CB-37205203F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52FAC-C46F-4528-B294-DAA99E85D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1451-5C6E-48FA-9BBF-231CF7209A0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86B80-DF7E-46AE-8191-19EBE322C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B280AB-58CB-4B0F-AFD2-89A240E20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8320-284B-40AF-B570-F117DF556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2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E88B9-0A95-40C1-B9DF-42C52F135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52" y="122420"/>
            <a:ext cx="11534873" cy="935037"/>
          </a:xfrm>
        </p:spPr>
        <p:txBody>
          <a:bodyPr>
            <a:noAutofit/>
          </a:bodyPr>
          <a:lstStyle/>
          <a:p>
            <a:b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Аркбот - хранители Севера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E71439-14F9-4F04-8EFA-D50D7F14118A}"/>
              </a:ext>
            </a:extLst>
          </p:cNvPr>
          <p:cNvSpPr txBox="1">
            <a:spLocks/>
          </p:cNvSpPr>
          <p:nvPr/>
        </p:nvSpPr>
        <p:spPr>
          <a:xfrm>
            <a:off x="6575403" y="4245439"/>
            <a:ext cx="5154017" cy="935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70C0"/>
                </a:solidFill>
              </a:rPr>
              <a:t>Николай Купцов –  </a:t>
            </a:r>
            <a:r>
              <a:rPr lang="ru-RU" sz="1800" u="sng" dirty="0">
                <a:solidFill>
                  <a:srgbClr val="0070C0"/>
                </a:solidFill>
              </a:rPr>
              <a:t>проектировщик и конструктор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E0B3B9D-E3D8-4554-A3D6-81FA8B0C7976}"/>
              </a:ext>
            </a:extLst>
          </p:cNvPr>
          <p:cNvSpPr/>
          <p:nvPr/>
        </p:nvSpPr>
        <p:spPr>
          <a:xfrm>
            <a:off x="6354193" y="1873896"/>
            <a:ext cx="4758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Дмитрий Коннов -  </a:t>
            </a:r>
            <a:r>
              <a:rPr lang="ru-RU" u="sng" dirty="0">
                <a:solidFill>
                  <a:srgbClr val="0070C0"/>
                </a:solidFill>
              </a:rPr>
              <a:t>капитан, программист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238E15-4CBC-4D3B-8FDA-892AF76D63B1}"/>
              </a:ext>
            </a:extLst>
          </p:cNvPr>
          <p:cNvSpPr/>
          <p:nvPr/>
        </p:nvSpPr>
        <p:spPr>
          <a:xfrm>
            <a:off x="6667317" y="3059668"/>
            <a:ext cx="531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Александр Романов -  </a:t>
            </a:r>
            <a:r>
              <a:rPr lang="ru-RU" u="sng" dirty="0">
                <a:solidFill>
                  <a:srgbClr val="0070C0"/>
                </a:solidFill>
              </a:rPr>
              <a:t>разработчик  и программист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E1BE67-1021-4A04-A3DD-EB9110894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 b="12386"/>
          <a:stretch/>
        </p:blipFill>
        <p:spPr>
          <a:xfrm>
            <a:off x="651958" y="1323157"/>
            <a:ext cx="5146414" cy="53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ЛОНАСС спутники. Функционал и работа">
            <a:extLst>
              <a:ext uri="{FF2B5EF4-FFF2-40B4-BE49-F238E27FC236}">
                <a16:creationId xmlns:a16="http://schemas.microsoft.com/office/drawing/2014/main" id="{A3D06A3C-6F35-4B62-96F6-4597BF48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90" y="658009"/>
            <a:ext cx="2332617" cy="23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9D1607A-CAC9-4C7F-AAF2-1C7FC326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88" y="2560499"/>
            <a:ext cx="2861926" cy="18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5CB164F-77BE-4DBB-B8F8-17B3112D4DF6}"/>
              </a:ext>
            </a:extLst>
          </p:cNvPr>
          <p:cNvCxnSpPr>
            <a:cxnSpLocks/>
          </p:cNvCxnSpPr>
          <p:nvPr/>
        </p:nvCxnSpPr>
        <p:spPr>
          <a:xfrm>
            <a:off x="6282466" y="1715845"/>
            <a:ext cx="1844936" cy="127478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6DA019D-3285-49CB-91A1-E5035431D2C3}"/>
              </a:ext>
            </a:extLst>
          </p:cNvPr>
          <p:cNvCxnSpPr/>
          <p:nvPr/>
        </p:nvCxnSpPr>
        <p:spPr>
          <a:xfrm>
            <a:off x="9334051" y="4057426"/>
            <a:ext cx="1151068" cy="9251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B552858-73CC-4E26-A75E-42B5560887A7}"/>
              </a:ext>
            </a:extLst>
          </p:cNvPr>
          <p:cNvCxnSpPr>
            <a:cxnSpLocks/>
          </p:cNvCxnSpPr>
          <p:nvPr/>
        </p:nvCxnSpPr>
        <p:spPr>
          <a:xfrm flipV="1">
            <a:off x="1237161" y="1481167"/>
            <a:ext cx="2149343" cy="22499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384EB4-1D2D-4A3A-B1D7-C9BF3088E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45" y="4663439"/>
            <a:ext cx="2345167" cy="1758875"/>
          </a:xfrm>
          <a:prstGeom prst="rect">
            <a:avLst/>
          </a:prstGeom>
        </p:spPr>
      </p:pic>
      <p:pic>
        <p:nvPicPr>
          <p:cNvPr id="1032" name="Picture 8" descr="Ермак ОМП или первый российский смартфон на собственной ОС - обзор,  характеристики, цена, фото - Stevsky.ru - недвижимость в Дубае, обзоры и  аналитика">
            <a:extLst>
              <a:ext uri="{FF2B5EF4-FFF2-40B4-BE49-F238E27FC236}">
                <a16:creationId xmlns:a16="http://schemas.microsoft.com/office/drawing/2014/main" id="{18EA1A78-29DB-444F-B98D-955A6954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3" y="4032370"/>
            <a:ext cx="1131247" cy="122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F591FC-2513-4554-8CB4-42E74F98C99F}"/>
              </a:ext>
            </a:extLst>
          </p:cNvPr>
          <p:cNvSpPr txBox="1"/>
          <p:nvPr/>
        </p:nvSpPr>
        <p:spPr>
          <a:xfrm>
            <a:off x="9909585" y="474438"/>
            <a:ext cx="264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Схема технического решения</a:t>
            </a:r>
          </a:p>
        </p:txBody>
      </p:sp>
      <p:pic>
        <p:nvPicPr>
          <p:cNvPr id="1034" name="Picture 10" descr="Отечественный ноутбук на базе Baikal M1 находится в стадии подготовки к  производству | Новинки на Рынке ИТ">
            <a:extLst>
              <a:ext uri="{FF2B5EF4-FFF2-40B4-BE49-F238E27FC236}">
                <a16:creationId xmlns:a16="http://schemas.microsoft.com/office/drawing/2014/main" id="{BB1DB92E-5747-4381-81FD-04B85F15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22" y="4199340"/>
            <a:ext cx="1581374" cy="10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0085FF-4B41-4311-89BF-4753323481DB}"/>
              </a:ext>
            </a:extLst>
          </p:cNvPr>
          <p:cNvSpPr txBox="1"/>
          <p:nvPr/>
        </p:nvSpPr>
        <p:spPr>
          <a:xfrm>
            <a:off x="87755" y="5285736"/>
            <a:ext cx="143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приложение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009A8-4BB7-41A1-8C33-68A7DBB94393}"/>
              </a:ext>
            </a:extLst>
          </p:cNvPr>
          <p:cNvSpPr txBox="1"/>
          <p:nvPr/>
        </p:nvSpPr>
        <p:spPr>
          <a:xfrm>
            <a:off x="1897031" y="5309024"/>
            <a:ext cx="123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сайт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09F53-16A3-4691-ADD1-E8DAC00FA6E4}"/>
              </a:ext>
            </a:extLst>
          </p:cNvPr>
          <p:cNvSpPr txBox="1"/>
          <p:nvPr/>
        </p:nvSpPr>
        <p:spPr>
          <a:xfrm rot="18809741">
            <a:off x="1457790" y="2713618"/>
            <a:ext cx="235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Система оповещения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7D54F6-929F-4418-9D24-0FBBEA6609C4}"/>
              </a:ext>
            </a:extLst>
          </p:cNvPr>
          <p:cNvSpPr txBox="1"/>
          <p:nvPr/>
        </p:nvSpPr>
        <p:spPr>
          <a:xfrm rot="2062116">
            <a:off x="6066870" y="2660719"/>
            <a:ext cx="235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Система поиска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80FD43-7E5C-4DB9-8C45-C635C5A1AFC0}"/>
              </a:ext>
            </a:extLst>
          </p:cNvPr>
          <p:cNvSpPr txBox="1"/>
          <p:nvPr/>
        </p:nvSpPr>
        <p:spPr>
          <a:xfrm>
            <a:off x="7023763" y="5655068"/>
            <a:ext cx="208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Система эвакуации </a:t>
            </a:r>
          </a:p>
          <a:p>
            <a:r>
              <a:rPr lang="ru-RU" dirty="0">
                <a:solidFill>
                  <a:srgbClr val="0070C0"/>
                </a:solidFill>
              </a:rPr>
              <a:t>и реанимации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E8E6AA-3B0E-420C-8467-1AEDD14977F2}"/>
              </a:ext>
            </a:extLst>
          </p:cNvPr>
          <p:cNvSpPr txBox="1"/>
          <p:nvPr/>
        </p:nvSpPr>
        <p:spPr>
          <a:xfrm>
            <a:off x="3850327" y="334843"/>
            <a:ext cx="235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Система передачи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229313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0185C6-043C-4CA7-85A8-09AA12BCC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93" t="49101" r="31756" b="27301"/>
          <a:stretch/>
        </p:blipFill>
        <p:spPr>
          <a:xfrm>
            <a:off x="246758" y="1668491"/>
            <a:ext cx="3827685" cy="23620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4A58D0-07AF-4E5C-91A1-F8E3D7021761}"/>
              </a:ext>
            </a:extLst>
          </p:cNvPr>
          <p:cNvPicPr/>
          <p:nvPr/>
        </p:nvPicPr>
        <p:blipFill rotWithShape="1">
          <a:blip r:embed="rId3"/>
          <a:srcRect b="24678"/>
          <a:stretch/>
        </p:blipFill>
        <p:spPr bwMode="auto">
          <a:xfrm>
            <a:off x="4492131" y="1647691"/>
            <a:ext cx="3424686" cy="240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29857-F14C-43DB-8D13-201096B7718B}"/>
              </a:ext>
            </a:extLst>
          </p:cNvPr>
          <p:cNvSpPr txBox="1"/>
          <p:nvPr/>
        </p:nvSpPr>
        <p:spPr>
          <a:xfrm>
            <a:off x="4830184" y="855223"/>
            <a:ext cx="274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Программа для обнаружения человека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B71C8-BA0C-485E-8E74-882B69380217}"/>
              </a:ext>
            </a:extLst>
          </p:cNvPr>
          <p:cNvSpPr txBox="1"/>
          <p:nvPr/>
        </p:nvSpPr>
        <p:spPr>
          <a:xfrm>
            <a:off x="1731157" y="993722"/>
            <a:ext cx="191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3-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ru-RU" dirty="0">
                <a:solidFill>
                  <a:srgbClr val="0070C0"/>
                </a:solidFill>
              </a:rPr>
              <a:t>модель 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FD5814-7F04-409F-9775-3C23CD1FAA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81" t="56271" r="38492" b="15662"/>
          <a:stretch/>
        </p:blipFill>
        <p:spPr>
          <a:xfrm>
            <a:off x="8334505" y="1563931"/>
            <a:ext cx="3424686" cy="2487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364480-1C37-4E9A-81EC-C97254A08159}"/>
              </a:ext>
            </a:extLst>
          </p:cNvPr>
          <p:cNvSpPr txBox="1"/>
          <p:nvPr/>
        </p:nvSpPr>
        <p:spPr>
          <a:xfrm>
            <a:off x="9097460" y="934689"/>
            <a:ext cx="238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Схема подключения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23618-287A-4ADF-9651-33547E68CF89}"/>
              </a:ext>
            </a:extLst>
          </p:cNvPr>
          <p:cNvSpPr txBox="1"/>
          <p:nvPr/>
        </p:nvSpPr>
        <p:spPr>
          <a:xfrm>
            <a:off x="1720399" y="4674198"/>
            <a:ext cx="342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Ждем вас на нашем стенде !!!   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F39CD6E-D44B-4550-9B90-BC0481CE1639}"/>
              </a:ext>
            </a:extLst>
          </p:cNvPr>
          <p:cNvSpPr/>
          <p:nvPr/>
        </p:nvSpPr>
        <p:spPr>
          <a:xfrm>
            <a:off x="5240767" y="4704664"/>
            <a:ext cx="1710466" cy="424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11F65-C4D0-4D74-BF39-EC31CF1BD86E}"/>
              </a:ext>
            </a:extLst>
          </p:cNvPr>
          <p:cNvSpPr txBox="1"/>
          <p:nvPr/>
        </p:nvSpPr>
        <p:spPr>
          <a:xfrm>
            <a:off x="7094669" y="4674198"/>
            <a:ext cx="277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Подробности на нашем Телеграмм канале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AEFD4E-E87D-4292-85BD-9E5257FA1E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111" t="69413" r="23301" b="13628"/>
          <a:stretch/>
        </p:blipFill>
        <p:spPr>
          <a:xfrm>
            <a:off x="9864763" y="4734068"/>
            <a:ext cx="1482799" cy="14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8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63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     Аркбот - хранители Севера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Аркбот</dc:title>
  <dc:creator>Marina Vasileva</dc:creator>
  <cp:lastModifiedBy>Marina Vasileva</cp:lastModifiedBy>
  <cp:revision>34</cp:revision>
  <dcterms:created xsi:type="dcterms:W3CDTF">2023-06-20T07:07:07Z</dcterms:created>
  <dcterms:modified xsi:type="dcterms:W3CDTF">2023-09-09T18:05:02Z</dcterms:modified>
</cp:coreProperties>
</file>