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Роботы-танцоры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0241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Описание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Роботы-танцоры сделаны из конструктора </a:t>
            </a:r>
            <a:r>
              <a:rPr lang="en-US" dirty="0" smtClean="0"/>
              <a:t>LEGO. </a:t>
            </a:r>
            <a:r>
              <a:rPr lang="ru-RU" dirty="0" smtClean="0"/>
              <a:t>Они позволяют детям и взрослым наслаждаться танцевальным выступлением. Эти роботы собираются из наборов </a:t>
            </a:r>
            <a:r>
              <a:rPr lang="en-US" dirty="0" smtClean="0"/>
              <a:t>LEGO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smtClean="0"/>
              <a:t>что позволяет каждому создать своего уникального танцора. Они оснащены моторами, датчиками и другими электронными компонентами</a:t>
            </a:r>
            <a:r>
              <a:rPr lang="en-US" dirty="0" smtClean="0"/>
              <a:t>,</a:t>
            </a:r>
            <a:r>
              <a:rPr lang="ru-RU" dirty="0" smtClean="0"/>
              <a:t> которые позволяют им двигаться и реагировать на окружающую среду</a:t>
            </a:r>
            <a:r>
              <a:rPr lang="en-US" dirty="0" smtClean="0"/>
              <a:t>.</a:t>
            </a:r>
            <a:r>
              <a:rPr lang="ru-RU" dirty="0" smtClean="0"/>
              <a:t> Роботы-танцоры из </a:t>
            </a:r>
            <a:r>
              <a:rPr lang="en-US" dirty="0" smtClean="0"/>
              <a:t>LEGO </a:t>
            </a:r>
            <a:r>
              <a:rPr lang="ru-RU" dirty="0" smtClean="0"/>
              <a:t>не только развлекательны</a:t>
            </a:r>
            <a:r>
              <a:rPr lang="en-US" dirty="0" smtClean="0"/>
              <a:t>,</a:t>
            </a:r>
            <a:r>
              <a:rPr lang="ru-RU" dirty="0" smtClean="0"/>
              <a:t> но и обучают детей основам робототехники и программирования</a:t>
            </a:r>
            <a:r>
              <a:rPr lang="en-US" dirty="0" smtClean="0"/>
              <a:t>.</a:t>
            </a:r>
            <a:r>
              <a:rPr lang="ru-RU" dirty="0" smtClean="0"/>
              <a:t> Они помогают молодым обучающим познакомиться с основами инженерии и развивать свои навыки в области технологий. В целом, роботы-танцоры из </a:t>
            </a:r>
            <a:r>
              <a:rPr lang="en-US" dirty="0" smtClean="0"/>
              <a:t>LEGO</a:t>
            </a:r>
            <a:r>
              <a:rPr lang="ru-RU" dirty="0"/>
              <a:t> </a:t>
            </a:r>
            <a:r>
              <a:rPr lang="ru-RU" dirty="0" smtClean="0"/>
              <a:t>– это захватывающий и вдохновляющий способ сочетания технологий и творчества</a:t>
            </a:r>
            <a:r>
              <a:rPr lang="en-US" dirty="0" smtClean="0"/>
              <a:t>,</a:t>
            </a:r>
            <a:r>
              <a:rPr lang="ru-RU" dirty="0" smtClean="0"/>
              <a:t> роботы поражают воображение и вдохновляют на дальнейшие достижения в области робототехники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303575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</TotalTime>
  <Words>113</Words>
  <Application>Microsoft Office PowerPoint</Application>
  <PresentationFormat>Широкоэкранный</PresentationFormat>
  <Paragraphs>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Аспект</vt:lpstr>
      <vt:lpstr>Роботы-танцоры</vt:lpstr>
      <vt:lpstr>Описание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Роботы-танцоры</dc:title>
  <dc:creator>veyon</dc:creator>
  <cp:lastModifiedBy>veyon</cp:lastModifiedBy>
  <cp:revision>3</cp:revision>
  <dcterms:created xsi:type="dcterms:W3CDTF">2023-09-06T08:33:09Z</dcterms:created>
  <dcterms:modified xsi:type="dcterms:W3CDTF">2023-09-06T08:54:40Z</dcterms:modified>
</cp:coreProperties>
</file>