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0AB25-ADF0-E46E-07E3-F432043CB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F187D7-3A0C-6C3D-5E25-1C469FDED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063BE-241F-F8BC-7F24-EAE2C44A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FB4D4-2B0B-D97E-8066-77FE99FB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7EF8-273E-B7A6-23DB-984B3577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5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5DBA6-A623-5060-3A91-20E8D343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D83CDE-B7D6-1C8A-267D-A93913FD7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93342-8104-8F46-9A59-75D373AE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EB8EC-5004-240B-5652-4FD3FD01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784E-48C4-F3D2-2641-E51A424C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045A81-2F68-EF1F-403E-01C9AA841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F6D4B-D6A3-1F48-F965-6D58122C2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EA9B5-DE47-FC45-6FE8-D0021C3B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7E24C-2400-C6BD-2968-297F829A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89A72-A67C-CE0D-5597-69ADE966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09B60-AE9B-A02C-E8A2-4CBC0598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6CC1D-C532-C490-2E75-AA9CDC931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D4AC1-6CA6-82AB-E924-242B39D8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6F75E-79AE-B958-6ED1-C1E4C5E9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D5A53-89E7-3ACD-BEC1-B2EBE619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5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0B9C-F409-67F3-D13A-5449B63C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35F2E-8D4A-64CF-CF2A-2F88C183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9E241-44C9-D6EE-75A1-6F8C9F22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83C1F-CB4D-ECB7-8DB9-D536FC8C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B804C-A385-1147-1248-D5E2D6EF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E9DF5-879D-232C-2325-E917F71B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67ED8-15F9-F5A1-663F-999E3A9C3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A6B09-F635-D6C2-FEBB-550DF21D6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65C5E-3547-BEC8-BA6F-10A6293E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42747A-8B3B-E1DC-0B20-5309A427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889F2-0604-CDE8-30EB-4FAF2554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3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8AC63-EF27-F41A-EDA0-F3EA4045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004A84-2213-DBA4-F897-1F060888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28911-B329-9F35-E5FA-29BB8B30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B6E1F3-E65C-3935-4AB0-1FAE0BBB8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F19912-B403-5972-A490-D2139F529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D5E964-631D-59BC-BFF7-6CB75568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4C982B-2186-6BDA-35D2-999BEABE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522ABD-B9B2-70C7-CFEE-6B0A608F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BE4E2-5F3C-EEDE-3969-43181774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72EC24-56EF-A9C3-22B3-AEA14555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25760F-FCD4-BD12-C6CC-64BFD639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832AD9-43A2-ED06-CDEB-0A5F16E8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2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AD96DC-8924-F362-4502-D26D7C34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7E793A-7ADB-E56A-09C1-FB0A1A22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25E060-8BB4-DDEC-8C5B-7EB3BFB2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3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33CF9-BB6D-266A-892A-F7A88620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FE081-F501-F99B-DD14-19F1BC3E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E502E1-CE2B-3EB7-A234-A0E60869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D59C7-482B-D829-E40C-82BAE138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0B7040-0061-5688-326A-00F86644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340D8-C409-5726-ABBA-54122A1F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F4936-FD58-BCDB-191E-A67EFF0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E046FA-F40D-2EBE-248C-37162A402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2C45D3-E778-A3CF-C2A5-D71D2B7A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4F6669-24B1-F4AF-8516-34B158FC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971489-E4E9-5DBD-DD49-C5C47491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908BD-A1CD-24ED-3E69-E879F3CF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8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2AA3-4F65-C528-ABF9-D52A9E1C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12D9A-268E-0F3C-6E28-88639744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A78F2-FF35-6EAE-D467-A881A76F7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DE20-8DD6-B748-B3F8-D39A86249F1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036EC-D6A0-FE4C-90AE-B8B9A41BF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3A437-AB44-1DE2-C6D4-A0CA7C8E6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C9DA-7594-984E-875C-7AB8E2CA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программное обеспечение, Мультимедийное программное обеспечение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EECF21FE-7A5B-6A01-045B-DE421D42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93" t="24176" r="27160" b="17683"/>
          <a:stretch/>
        </p:blipFill>
        <p:spPr>
          <a:xfrm>
            <a:off x="258617" y="416844"/>
            <a:ext cx="4467352" cy="602431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06CF41-B93B-2A80-3896-E215FE5CE249}"/>
              </a:ext>
            </a:extLst>
          </p:cNvPr>
          <p:cNvSpPr/>
          <p:nvPr/>
        </p:nvSpPr>
        <p:spPr>
          <a:xfrm>
            <a:off x="683696" y="5584950"/>
            <a:ext cx="836617" cy="59247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3" name="Рисунок 12" descr="Изображение выглядит как программное обеспечение, Мультимедийное программное обеспечение, компьютер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FF69DE38-54DF-3497-F4D3-0857CC66C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2" t="42120" r="71879" b="50238"/>
          <a:stretch/>
        </p:blipFill>
        <p:spPr>
          <a:xfrm rot="3010424">
            <a:off x="1249298" y="4316200"/>
            <a:ext cx="422746" cy="726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E0D75-C423-54B3-E576-CD7AF0CF003E}"/>
              </a:ext>
            </a:extLst>
          </p:cNvPr>
          <p:cNvSpPr txBox="1"/>
          <p:nvPr/>
        </p:nvSpPr>
        <p:spPr>
          <a:xfrm>
            <a:off x="4893297" y="528268"/>
            <a:ext cx="714432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/>
              <a:t>	Модель робота сортировщика. Робот передвигается по прямой с помощью обнаружения черных линий (дорога находится между черными линиями) и выполняет сортировку по цветам объектов встречающихся на пути робота. После прохождения дороги произвольной длинны и сортировки всех объектов, робот сворачивает с дороги и останавливается. </a:t>
            </a:r>
          </a:p>
          <a:p>
            <a:endParaRPr lang="ru-RU" sz="2400" b="1" i="1" dirty="0"/>
          </a:p>
          <a:p>
            <a:r>
              <a:rPr lang="ru-RU" sz="2400" b="1" i="1" dirty="0"/>
              <a:t>	Данный робот представляет собой модель сортировщика и его усовершенствованная версия может быть использована для сортировки реальных объектов по определенному признаку. </a:t>
            </a:r>
          </a:p>
        </p:txBody>
      </p:sp>
    </p:spTree>
    <p:extLst>
      <p:ext uri="{BB962C8B-B14F-4D97-AF65-F5344CB8AC3E}">
        <p14:creationId xmlns:p14="http://schemas.microsoft.com/office/powerpoint/2010/main" val="243011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Лазарев Михаил Сергеевич</dc:creator>
  <cp:lastModifiedBy>Лазарев Михаил Сергеевич</cp:lastModifiedBy>
  <cp:revision>1</cp:revision>
  <dcterms:created xsi:type="dcterms:W3CDTF">2023-09-05T06:09:09Z</dcterms:created>
  <dcterms:modified xsi:type="dcterms:W3CDTF">2023-09-05T07:36:47Z</dcterms:modified>
</cp:coreProperties>
</file>