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5143500" type="screen16x9"/>
  <p:notesSz cx="9144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09CCB95-409E-AFBC-8F0F-E232B9E431F5}">
  <a:tblStyle styleId="{309CCB95-409E-AFBC-8F0F-E232B9E431F5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rcRect l="0" t="12686" r="0" b="12686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0A586B-3F61-4FB2-9EC4-838022107D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4671FD-F23F-4A2F-8F42-FAC09EF2F4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859703" y="366724"/>
            <a:ext cx="3580688" cy="42623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>
                <a:latin typeface="Monotype Corsiva"/>
                <a:cs typeface="Mongolian Baiti"/>
              </a:rPr>
              <a:t>проект </a:t>
            </a:r>
            <a:endParaRPr/>
          </a:p>
          <a:p>
            <a:pPr>
              <a:defRPr/>
            </a:pPr>
            <a:r>
              <a:rPr lang="ru-RU" sz="3000" b="1">
                <a:latin typeface="Monotype Corsiva"/>
                <a:cs typeface="Mongolian Baiti"/>
              </a:rPr>
              <a:t>«В гостях у сказки»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25034" y="1557988"/>
            <a:ext cx="3687142" cy="3218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632315" y="2571750"/>
            <a:ext cx="278302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/>
              <a:t>Проект разработали:</a:t>
            </a:r>
            <a:endParaRPr/>
          </a:p>
          <a:p>
            <a:pPr>
              <a:defRPr/>
            </a:pPr>
            <a:r>
              <a:rPr lang="ru-RU" sz="1500" b="1"/>
              <a:t>Руководитель проекта </a:t>
            </a:r>
            <a:endParaRPr/>
          </a:p>
          <a:p>
            <a:pPr>
              <a:defRPr/>
            </a:pPr>
            <a:r>
              <a:rPr lang="ru-RU" sz="1500"/>
              <a:t>Вставаева Фатима Камилевна</a:t>
            </a:r>
            <a:endParaRPr/>
          </a:p>
          <a:p>
            <a:pPr>
              <a:defRPr/>
            </a:pPr>
            <a:r>
              <a:rPr lang="ru-RU" sz="1500" b="1"/>
              <a:t>Участники проекта:</a:t>
            </a:r>
            <a:endParaRPr/>
          </a:p>
          <a:p>
            <a:pPr>
              <a:defRPr/>
            </a:pPr>
            <a:r>
              <a:rPr lang="ru-RU" sz="1500"/>
              <a:t>Агапов Михаил</a:t>
            </a:r>
            <a:endParaRPr/>
          </a:p>
          <a:p>
            <a:pPr>
              <a:defRPr/>
            </a:pPr>
            <a:r>
              <a:rPr lang="ru-RU" sz="1500"/>
              <a:t>Семёнов Вениамин</a:t>
            </a:r>
            <a:endParaRPr/>
          </a:p>
          <a:p>
            <a:pPr>
              <a:defRPr/>
            </a:pPr>
            <a:r>
              <a:rPr lang="ru-RU" sz="1500"/>
              <a:t>Холькина Анастасия                                 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315894" y="405716"/>
            <a:ext cx="65122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>
                <a:latin typeface="Times New Roman"/>
                <a:cs typeface="Times New Roman"/>
              </a:rPr>
              <a:t>Актуальность проекта: </a:t>
            </a:r>
            <a:r>
              <a:rPr lang="ru-RU" sz="1500">
                <a:latin typeface="Times New Roman"/>
                <a:cs typeface="Times New Roman"/>
              </a:rPr>
              <a:t>привлечение внимания юных читателей к литературному жанру сказок с помощью роботизированного представления.</a:t>
            </a:r>
            <a:endParaRPr/>
          </a:p>
          <a:p>
            <a:pPr>
              <a:defRPr/>
            </a:pPr>
            <a:endParaRPr lang="ru-RU" sz="15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500" b="1">
                <a:latin typeface="Times New Roman"/>
                <a:cs typeface="Times New Roman"/>
              </a:rPr>
              <a:t>Цель проекта:</a:t>
            </a:r>
            <a:endParaRPr/>
          </a:p>
          <a:p>
            <a:pPr marL="257175" indent="-257175">
              <a:buFont typeface="Wingdings"/>
              <a:buChar char="ü"/>
              <a:defRPr/>
            </a:pPr>
            <a:r>
              <a:rPr lang="ru-RU" sz="1500">
                <a:latin typeface="Times New Roman"/>
                <a:cs typeface="Times New Roman"/>
              </a:rPr>
              <a:t>научить детей осторожности и осмотрительности: не верить незнакомцам, не открывать дверь чужим людям, не выходить из дома одному;</a:t>
            </a:r>
            <a:endParaRPr/>
          </a:p>
          <a:p>
            <a:pPr marL="257175" indent="-257175">
              <a:buFont typeface="Wingdings"/>
              <a:buChar char="ü"/>
              <a:defRPr/>
            </a:pPr>
            <a:r>
              <a:rPr lang="ru-RU" sz="1500">
                <a:latin typeface="Times New Roman"/>
                <a:cs typeface="Times New Roman"/>
              </a:rPr>
              <a:t>привлечь детей к занятиям робототехникой;</a:t>
            </a:r>
            <a:endParaRPr/>
          </a:p>
          <a:p>
            <a:pPr marL="257175" indent="-257175">
              <a:buFont typeface="Wingdings"/>
              <a:buChar char="ü"/>
              <a:defRPr/>
            </a:pPr>
            <a:r>
              <a:rPr lang="ru-RU" sz="1500">
                <a:latin typeface="Times New Roman"/>
                <a:cs typeface="Times New Roman"/>
              </a:rPr>
              <a:t>погрузить детей в мир добрых народных сказок.</a:t>
            </a:r>
            <a:endParaRPr/>
          </a:p>
          <a:p>
            <a:pPr>
              <a:defRPr/>
            </a:pPr>
            <a:endParaRPr lang="ru-RU" sz="15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500" b="1">
                <a:latin typeface="Times New Roman"/>
                <a:cs typeface="Times New Roman"/>
              </a:rPr>
              <a:t>Задача проекта: </a:t>
            </a:r>
            <a:r>
              <a:rPr lang="ru-RU" sz="1500">
                <a:latin typeface="Times New Roman"/>
                <a:cs typeface="Times New Roman"/>
              </a:rPr>
              <a:t>выбрать интересный сказочный эпизод, роботизировать его.</a:t>
            </a:r>
            <a:endParaRPr/>
          </a:p>
          <a:p>
            <a:pPr>
              <a:defRPr/>
            </a:pPr>
            <a:endParaRPr lang="ru-RU" sz="15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500" b="1">
                <a:latin typeface="Times New Roman"/>
                <a:cs typeface="Times New Roman"/>
              </a:rPr>
              <a:t>Набор:</a:t>
            </a:r>
            <a:r>
              <a:rPr lang="ru-RU" sz="1500">
                <a:latin typeface="Times New Roman"/>
                <a:cs typeface="Times New Roman"/>
              </a:rPr>
              <a:t> конструктор LEGO </a:t>
            </a:r>
            <a:r>
              <a:rPr lang="ru-RU" sz="1500">
                <a:latin typeface="Times New Roman"/>
                <a:cs typeface="Times New Roman"/>
              </a:rPr>
              <a:t>WeDo</a:t>
            </a:r>
            <a:r>
              <a:rPr lang="ru-RU" sz="1500">
                <a:latin typeface="Times New Roman"/>
                <a:cs typeface="Times New Roman"/>
              </a:rPr>
              <a:t> 2.0</a:t>
            </a:r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 bwMode="auto">
          <a:xfrm>
            <a:off x="1251676" y="3244955"/>
            <a:ext cx="1985962" cy="135731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/>
        </p:blipFill>
        <p:spPr bwMode="auto">
          <a:xfrm>
            <a:off x="3795175" y="3244955"/>
            <a:ext cx="1873618" cy="135731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/>
        </p:blipFill>
        <p:spPr bwMode="auto">
          <a:xfrm>
            <a:off x="6100251" y="3243788"/>
            <a:ext cx="1992154" cy="1357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079108" y="150344"/>
            <a:ext cx="38080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>
                <a:latin typeface="Times New Roman"/>
                <a:cs typeface="Times New Roman"/>
              </a:rPr>
              <a:t>Роботизированные персонажи</a:t>
            </a:r>
            <a:endParaRPr/>
          </a:p>
          <a:p>
            <a:pPr>
              <a:defRPr/>
            </a:pPr>
            <a:r>
              <a:rPr lang="ru-RU" sz="1500" b="1"/>
              <a:t> 	</a:t>
            </a:r>
            <a:endParaRPr/>
          </a:p>
        </p:txBody>
      </p:sp>
      <p:graphicFrame>
        <p:nvGraphicFramePr>
          <p:cNvPr id="6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1750169" y="635093"/>
          <a:ext cx="6096000" cy="398226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{309CCB95-409E-AFBC-8F0F-E232B9E431F5}</a:tableStyleId>
              </a:tblPr>
              <a:tblGrid>
                <a:gridCol w="1371937"/>
                <a:gridCol w="2397506"/>
              </a:tblGrid>
              <a:tr h="1480673">
                <a:tc>
                  <a:txBody>
                    <a:bodyPr/>
                    <a:p>
                      <a:pPr>
                        <a:defRPr/>
                      </a:pPr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Мобильный робот-лиса с манипулятором передвигается и захватывает петуха.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Электронные компоненты для конструирования - два смарт –хаба , два мотора, один датчик движения</a:t>
                      </a:r>
                      <a:endParaRPr/>
                    </a:p>
                  </a:txBody>
                  <a:tcPr marL="68580" marR="68580" marT="34290" marB="34290"/>
                </a:tc>
              </a:tr>
              <a:tr h="1518611">
                <a:tc>
                  <a:txBody>
                    <a:bodyPr/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  <a:p>
                      <a:pPr>
                        <a:defRPr/>
                      </a:pPr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Механизм для передвижения робота – кота тот же, что и для робота-лисы.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Электронные компоненты для конструирования 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один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смарт-хаб,один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мотор,один</a:t>
                      </a:r>
                      <a:r>
                        <a:rPr lang="ru-RU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датчик наклона.</a:t>
                      </a:r>
                      <a:endParaRPr lang="ru-RU" sz="1200" b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lang="ru-RU" sz="1200" i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</a:tr>
              <a:tr h="840105">
                <a:tc>
                  <a:txBody>
                    <a:bodyPr/>
                    <a:p>
                      <a:pPr>
                        <a:defRPr/>
                      </a:pPr>
                      <a:endParaRPr lang="ru-RU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Петух в «выглядывает» в окно с помощью выдвижного механизма, построенного на реечной передаче.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Электронные компоненты для конструирования -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один смарт-хаб, один мотор.</a:t>
                      </a:r>
                      <a:endParaRPr/>
                    </a:p>
                    <a:p>
                      <a:pPr>
                        <a:defRPr/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424" y="477980"/>
            <a:ext cx="1324862" cy="1484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0559" y="2210346"/>
            <a:ext cx="1299609" cy="1481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7135" t="27597" r="33084" b="38234"/>
          <a:stretch/>
        </p:blipFill>
        <p:spPr bwMode="auto">
          <a:xfrm>
            <a:off x="393503" y="3834674"/>
            <a:ext cx="1299609" cy="1115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5854387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68444" y="127654"/>
            <a:ext cx="2994260" cy="3992347"/>
          </a:xfrm>
          <a:prstGeom prst="rect">
            <a:avLst/>
          </a:prstGeom>
        </p:spPr>
      </p:pic>
      <p:sp>
        <p:nvSpPr>
          <p:cNvPr id="1724969666" name=""/>
          <p:cNvSpPr txBox="1"/>
          <p:nvPr/>
        </p:nvSpPr>
        <p:spPr bwMode="auto">
          <a:xfrm flipH="0" flipV="0">
            <a:off x="5028633" y="510618"/>
            <a:ext cx="2759339" cy="37185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400">
                <a:latin typeface="Times New Roman"/>
                <a:cs typeface="Times New Roman"/>
              </a:rPr>
              <a:t>Робот-тьютор, поднимающий петушка, символизирует собой взрослого человека, который учит детей безопасному поведению в разных жизненных ситуациях.</a:t>
            </a:r>
            <a:r>
              <a:rPr lang="ru-RU" sz="1400">
                <a:latin typeface="Times New Roman"/>
                <a:cs typeface="Times New Roman"/>
              </a:rPr>
              <a:t>Передвигается за счет шагающего механизма,который состоит из угловой и прямой зубчатой  передач.Робот способен распознавать красный цвет ,после чего срабатывает захват, построенный на червячной передаче.Для  создания данного робота  мы испол</a:t>
            </a:r>
            <a:r>
              <a:rPr lang="ru-RU" sz="1400">
                <a:latin typeface="Times New Roman"/>
                <a:cs typeface="Times New Roman"/>
              </a:rPr>
              <a:t>ьзовали   блок </a:t>
            </a:r>
            <a:r>
              <a:rPr lang="en-US" sz="1400">
                <a:latin typeface="Times New Roman"/>
                <a:cs typeface="Times New Roman"/>
              </a:rPr>
              <a:t>EW3</a:t>
            </a:r>
            <a:r>
              <a:rPr lang="ru-RU" sz="1400">
                <a:latin typeface="Times New Roman"/>
                <a:cs typeface="Times New Roman"/>
              </a:rPr>
              <a:t>,2 больших мотора,1 средний мотор,датчик цвета.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ONLYOFFICE/7.2.1.36</Application>
  <DocSecurity>0</DocSecurity>
  <PresentationFormat>Экран (16:9)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Илья Холькин</dc:creator>
  <cp:keywords/>
  <dc:description/>
  <dc:identifier/>
  <dc:language/>
  <cp:lastModifiedBy/>
  <cp:revision>12</cp:revision>
  <dcterms:created xsi:type="dcterms:W3CDTF">2023-05-21T15:07:17Z</dcterms:created>
  <dcterms:modified xsi:type="dcterms:W3CDTF">2023-08-30T11:04:06Z</dcterms:modified>
  <cp:category/>
  <cp:contentStatus/>
  <cp:version/>
</cp:coreProperties>
</file>