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3" r:id="rId9"/>
    <p:sldId id="267" r:id="rId10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259C-B7D0-47C6-A4C0-B0525762EABE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85CB-47AD-40D9-B0D4-C74A70A11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АйРад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dirty="0" smtClean="0"/>
              <a:t>Мобильный спортзал.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12976"/>
            <a:ext cx="4500562" cy="1499616"/>
          </a:xfrm>
        </p:spPr>
        <p:txBody>
          <a:bodyPr>
            <a:noAutofit/>
          </a:bodyPr>
          <a:lstStyle/>
          <a:p>
            <a:r>
              <a:rPr lang="ru-RU" dirty="0" smtClean="0"/>
              <a:t>Подготовили ученики  </a:t>
            </a:r>
          </a:p>
          <a:p>
            <a:r>
              <a:rPr lang="ru-RU" dirty="0" smtClean="0"/>
              <a:t>МАОУ </a:t>
            </a:r>
            <a:r>
              <a:rPr lang="ru-RU" dirty="0" err="1" smtClean="0"/>
              <a:t>Алабинской</a:t>
            </a:r>
            <a:r>
              <a:rPr lang="ru-RU" dirty="0" smtClean="0"/>
              <a:t> СОШ с УИОП</a:t>
            </a:r>
          </a:p>
          <a:p>
            <a:r>
              <a:rPr lang="ru-RU" dirty="0" smtClean="0"/>
              <a:t>им.Героя РФ С. А. </a:t>
            </a:r>
            <a:r>
              <a:rPr lang="ru-RU" dirty="0" err="1" smtClean="0"/>
              <a:t>Ашихмина</a:t>
            </a:r>
            <a:endParaRPr lang="ru-RU" dirty="0" smtClean="0"/>
          </a:p>
          <a:p>
            <a:r>
              <a:rPr lang="ru-RU" dirty="0" smtClean="0"/>
              <a:t>Московская область,</a:t>
            </a:r>
          </a:p>
          <a:p>
            <a:r>
              <a:rPr lang="ru-RU" dirty="0" smtClean="0"/>
              <a:t>Иванова Дарья Сергеевна,</a:t>
            </a:r>
          </a:p>
          <a:p>
            <a:r>
              <a:rPr lang="ru-RU" dirty="0" smtClean="0"/>
              <a:t>Косов Даниил Алексеевич</a:t>
            </a:r>
            <a:endParaRPr lang="ru-RU" dirty="0" smtClean="0"/>
          </a:p>
          <a:p>
            <a:r>
              <a:rPr lang="ru-RU" dirty="0" smtClean="0"/>
              <a:t>Куратор: </a:t>
            </a:r>
          </a:p>
          <a:p>
            <a:r>
              <a:rPr lang="ru-RU" dirty="0" smtClean="0"/>
              <a:t>Иванова Марина Валерьевна</a:t>
            </a:r>
          </a:p>
        </p:txBody>
      </p:sp>
      <p:pic>
        <p:nvPicPr>
          <p:cNvPr id="5" name="Рисунок 4" descr="C:\Users\user\AppData\Local\Microsoft\Windows\Temporary Internet Files\Content.Word\20230505_1422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0417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28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143668" cy="642918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Актуальность:</a:t>
            </a:r>
            <a:endParaRPr lang="ru-RU" sz="4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9144000" cy="2071702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современном мире польза движения неоспорима – это необходимый элемент жизнедеятельности организма. Во время длительных путешествий (круизах). Переходы между портами-городами могут утомлять и наскучивать без хорошей компании. Незнакомые люди могут объединиться с помощью общих интересов или игр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Проблема, которая может возникнуть для любой компании во время круизов  - это подбор мероприятий во время путешествия. </a:t>
            </a:r>
          </a:p>
          <a:p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1661" t="30313" r="4618" b="31460"/>
          <a:stretch>
            <a:fillRect/>
          </a:stretch>
        </p:blipFill>
        <p:spPr bwMode="auto">
          <a:xfrm>
            <a:off x="683568" y="2780928"/>
            <a:ext cx="791000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25219" r="48258" b="36391"/>
          <a:stretch>
            <a:fillRect/>
          </a:stretch>
        </p:blipFill>
        <p:spPr bwMode="auto">
          <a:xfrm>
            <a:off x="683568" y="2780928"/>
            <a:ext cx="2808312" cy="20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47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Цель проекта: 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1700808"/>
            <a:ext cx="84644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Развлечения во время путешествий на лайнерах.</a:t>
            </a:r>
          </a:p>
          <a:p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Рассмотреть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механизмы функциональности, практичности и доступности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спортивных залов и тренажеров.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Предложить рекомендации,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редложить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прототипы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направленные на облегчение этого процесса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решения: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Работать над пространством спортивных (тренажерных) залов и усовершенствовать их.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marL="0" lvl="1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Усовершенствовать внутреннее пространство на лайнере для различных спортивных игр.</a:t>
            </a:r>
          </a:p>
          <a:p>
            <a:pPr marL="0" lvl="1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/>
          </a:bodyPr>
          <a:lstStyle/>
          <a:p>
            <a:r>
              <a:rPr lang="ru-RU" sz="3300" b="1" dirty="0" smtClean="0"/>
              <a:t>Лайнеры:</a:t>
            </a:r>
            <a:endParaRPr lang="ru-RU" sz="33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редставлены новейшие лайнеры для путешествий в северных водах и единственный лайнер в </a:t>
            </a:r>
            <a:r>
              <a:rPr lang="ru-RU" sz="2800" dirty="0" smtClean="0">
                <a:solidFill>
                  <a:schemeClr val="bg1"/>
                </a:solidFill>
              </a:rPr>
              <a:t>России.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8840"/>
            <a:ext cx="2699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Ocean</a:t>
            </a:r>
            <a:r>
              <a:rPr lang="ru-RU" sz="2000" dirty="0" smtClean="0"/>
              <a:t> </a:t>
            </a:r>
            <a:r>
              <a:rPr lang="ru-RU" sz="2000" dirty="0" err="1" smtClean="0"/>
              <a:t>Albatros</a:t>
            </a:r>
            <a:r>
              <a:rPr lang="ru-RU" sz="2000" dirty="0" smtClean="0"/>
              <a:t>, лайнер </a:t>
            </a:r>
            <a:r>
              <a:rPr lang="en-US" sz="2000" dirty="0" smtClean="0"/>
              <a:t>SH Vega </a:t>
            </a:r>
            <a:r>
              <a:rPr lang="ru-RU" sz="2000" dirty="0" smtClean="0"/>
              <a:t>компании </a:t>
            </a:r>
            <a:r>
              <a:rPr lang="en-US" sz="2000" dirty="0" smtClean="0"/>
              <a:t>Swan </a:t>
            </a:r>
            <a:r>
              <a:rPr lang="en-US" sz="2000" dirty="0" smtClean="0"/>
              <a:t>Hellenic</a:t>
            </a:r>
            <a:r>
              <a:rPr lang="ru-RU" sz="2000" dirty="0" smtClean="0"/>
              <a:t>, </a:t>
            </a:r>
            <a:r>
              <a:rPr lang="ru-RU" sz="2000" dirty="0" err="1" smtClean="0"/>
              <a:t>Мустай</a:t>
            </a:r>
            <a:r>
              <a:rPr lang="ru-RU" sz="2000" dirty="0" smtClean="0"/>
              <a:t> Карим.</a:t>
            </a:r>
            <a:endParaRPr lang="en-US" sz="2000" dirty="0" smtClean="0"/>
          </a:p>
          <a:p>
            <a:pPr algn="just"/>
            <a:r>
              <a:rPr lang="ru-RU" sz="2000" dirty="0" smtClean="0"/>
              <a:t>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8172" r="23906" b="12766"/>
          <a:stretch>
            <a:fillRect/>
          </a:stretch>
        </p:blipFill>
        <p:spPr bwMode="auto">
          <a:xfrm>
            <a:off x="3131840" y="1628800"/>
            <a:ext cx="368680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1660" t="33266" r="4065" b="21454"/>
          <a:stretch>
            <a:fillRect/>
          </a:stretch>
        </p:blipFill>
        <p:spPr bwMode="auto">
          <a:xfrm>
            <a:off x="4809940" y="4077072"/>
            <a:ext cx="4046028" cy="23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2214" t="33266" r="5172" b="24407"/>
          <a:stretch>
            <a:fillRect/>
          </a:stretch>
        </p:blipFill>
        <p:spPr bwMode="auto">
          <a:xfrm>
            <a:off x="323528" y="4077072"/>
            <a:ext cx="412622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24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5628298" cy="97840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АйРад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3071802" cy="471490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Так возникла идея создания мобильного спортивного зала, для реабилитационных центров. Мобильный спортивный зал, также можно расположить и в местах с ограниченным пространством. </a:t>
            </a:r>
            <a:endParaRPr lang="ru-RU" sz="2400" dirty="0" smtClean="0"/>
          </a:p>
        </p:txBody>
      </p:sp>
      <p:pic>
        <p:nvPicPr>
          <p:cNvPr id="3074" name="Picture 2" descr="C:\Users\user\Desktop\РРО\IMG-20230531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242"/>
          <a:stretch>
            <a:fillRect/>
          </a:stretch>
        </p:blipFill>
        <p:spPr bwMode="auto">
          <a:xfrm>
            <a:off x="5868144" y="1772816"/>
            <a:ext cx="3070510" cy="4608512"/>
          </a:xfrm>
          <a:prstGeom prst="rect">
            <a:avLst/>
          </a:prstGeom>
          <a:noFill/>
        </p:spPr>
      </p:pic>
      <p:pic>
        <p:nvPicPr>
          <p:cNvPr id="3075" name="Picture 3" descr="C:\Users\user\Desktop\РРО\20230531_15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31738" y="2744924"/>
            <a:ext cx="4608513" cy="2664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3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модели необходимо: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Датчики: </a:t>
            </a:r>
            <a:r>
              <a:rPr lang="ru-RU" sz="2400" dirty="0" smtClean="0"/>
              <a:t>касания</a:t>
            </a:r>
            <a:r>
              <a:rPr lang="ru-RU" sz="2400" dirty="0" smtClean="0"/>
              <a:t>, </a:t>
            </a:r>
            <a:r>
              <a:rPr lang="ru-RU" sz="2400" dirty="0" smtClean="0"/>
              <a:t>ультразвука. </a:t>
            </a:r>
          </a:p>
          <a:p>
            <a:pPr algn="just"/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Достаточное </a:t>
            </a:r>
            <a:r>
              <a:rPr lang="ru-RU" sz="2400" dirty="0" smtClean="0"/>
              <a:t>освещение</a:t>
            </a:r>
            <a:r>
              <a:rPr lang="ru-RU" sz="2400" dirty="0" smtClean="0"/>
              <a:t> </a:t>
            </a:r>
            <a:r>
              <a:rPr lang="ru-RU" sz="2400" dirty="0" smtClean="0"/>
              <a:t>в пространстве.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/>
              <a:t>Пустое пространство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39" y="260648"/>
            <a:ext cx="8707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RobotoRegular"/>
              </a:rPr>
              <a:t>Примерная Программа.</a:t>
            </a:r>
            <a:endParaRPr lang="ru-RU" sz="6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0416" t="15294" r="956" b="21764"/>
          <a:stretch/>
        </p:blipFill>
        <p:spPr bwMode="auto">
          <a:xfrm>
            <a:off x="251520" y="1196752"/>
            <a:ext cx="5810250" cy="290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1495" t="7353" r="10381" b="12942"/>
          <a:stretch/>
        </p:blipFill>
        <p:spPr bwMode="auto">
          <a:xfrm rot="5400000">
            <a:off x="5484663" y="3236417"/>
            <a:ext cx="3924300" cy="2581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5016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Можно создать мобильные спортивные залы, </a:t>
            </a:r>
            <a:r>
              <a:rPr lang="ru-RU" sz="2400" dirty="0" smtClean="0"/>
              <a:t>для реабилитационных центров. </a:t>
            </a:r>
            <a:r>
              <a:rPr lang="ru-RU" sz="2400" dirty="0" smtClean="0"/>
              <a:t>Мобильный </a:t>
            </a:r>
            <a:r>
              <a:rPr lang="ru-RU" sz="2400" dirty="0" smtClean="0"/>
              <a:t>спортивный зал, также можно расположить и в местах с ограниченным пространством. Например, круизных лайнерах или ледоколах. </a:t>
            </a:r>
            <a:endParaRPr lang="ru-RU" sz="2400" dirty="0" smtClean="0"/>
          </a:p>
          <a:p>
            <a:pPr algn="just"/>
            <a:r>
              <a:rPr lang="ru-RU" sz="2400" dirty="0" smtClean="0"/>
              <a:t>И </a:t>
            </a:r>
            <a:r>
              <a:rPr lang="ru-RU" sz="2400" dirty="0" smtClean="0"/>
              <a:t>конечно решает проблему объединения людей. В игре люди знакомятся, объединяются и раскрывают свои возможности. Все это идет из детства, когда ребенок познает мир с помощью игровой деятельности.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00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5488</TotalTime>
  <Words>308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 АйРад.                         Мобильный спортзал.</vt:lpstr>
      <vt:lpstr>Актуальность:</vt:lpstr>
      <vt:lpstr>Цель проекта: </vt:lpstr>
      <vt:lpstr>Методы решения:</vt:lpstr>
      <vt:lpstr>Лайнеры:</vt:lpstr>
      <vt:lpstr>АйРад.</vt:lpstr>
      <vt:lpstr>Для модели необходимо:</vt:lpstr>
      <vt:lpstr>Слайд 8</vt:lpstr>
      <vt:lpstr>Область применения: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арарарарча</dc:title>
  <dc:creator>Гость</dc:creator>
  <cp:lastModifiedBy>user</cp:lastModifiedBy>
  <cp:revision>130</cp:revision>
  <dcterms:created xsi:type="dcterms:W3CDTF">2020-01-30T16:35:56Z</dcterms:created>
  <dcterms:modified xsi:type="dcterms:W3CDTF">2023-06-01T03:39:45Z</dcterms:modified>
</cp:coreProperties>
</file>