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0" r:id="rId3"/>
    <p:sldId id="313" r:id="rId4"/>
    <p:sldId id="288" r:id="rId5"/>
    <p:sldId id="317" r:id="rId6"/>
    <p:sldId id="306" r:id="rId7"/>
    <p:sldId id="310" r:id="rId8"/>
    <p:sldId id="308" r:id="rId9"/>
    <p:sldId id="309" r:id="rId10"/>
    <p:sldId id="311" r:id="rId11"/>
    <p:sldId id="315" r:id="rId12"/>
    <p:sldId id="316" r:id="rId13"/>
    <p:sldId id="307" r:id="rId14"/>
    <p:sldId id="31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1711A2-046B-4F96-98AA-3BF56CDEAF58}">
          <p14:sldIdLst>
            <p14:sldId id="261"/>
            <p14:sldId id="290"/>
            <p14:sldId id="313"/>
            <p14:sldId id="288"/>
            <p14:sldId id="317"/>
            <p14:sldId id="306"/>
            <p14:sldId id="310"/>
            <p14:sldId id="308"/>
            <p14:sldId id="309"/>
            <p14:sldId id="311"/>
            <p14:sldId id="315"/>
            <p14:sldId id="316"/>
            <p14:sldId id="307"/>
            <p14:sldId id="312"/>
          </p14:sldIdLst>
        </p14:section>
        <p14:section name="Раздел без заголовка" id="{A4CCF24E-DE4A-418A-9127-2FCE8531214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3C81A-4358-4018-B49B-6DF7BEF2C29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81AE4C-2131-4734-A0CA-6122F8713473}">
      <dgm:prSet phldrT="[Текст]" custT="1"/>
      <dgm:spPr/>
      <dgm:t>
        <a:bodyPr/>
        <a:lstStyle/>
        <a:p>
          <a:r>
            <a:rPr lang="ru-RU" sz="2000" dirty="0" err="1"/>
            <a:t>Шуруповёрт</a:t>
          </a:r>
          <a:r>
            <a:rPr lang="ru-RU" sz="2000" dirty="0"/>
            <a:t> и </a:t>
          </a:r>
          <a:r>
            <a:rPr lang="ru-RU" sz="2000" dirty="0" err="1"/>
            <a:t>аксесуары</a:t>
          </a:r>
          <a:r>
            <a:rPr lang="ru-RU" sz="2000" dirty="0"/>
            <a:t> к нему</a:t>
          </a:r>
        </a:p>
      </dgm:t>
    </dgm:pt>
    <dgm:pt modelId="{AF46A995-5E70-4A9F-A66F-F9915709C484}" type="parTrans" cxnId="{A7DD5A69-E2CD-453E-8E5B-11FF9F6A0EB6}">
      <dgm:prSet/>
      <dgm:spPr/>
      <dgm:t>
        <a:bodyPr/>
        <a:lstStyle/>
        <a:p>
          <a:endParaRPr lang="ru-RU" sz="1600"/>
        </a:p>
      </dgm:t>
    </dgm:pt>
    <dgm:pt modelId="{FA07B8F4-1FE6-4A3C-91C2-E6C87E8B19E7}" type="sibTrans" cxnId="{A7DD5A69-E2CD-453E-8E5B-11FF9F6A0EB6}">
      <dgm:prSet/>
      <dgm:spPr/>
      <dgm:t>
        <a:bodyPr/>
        <a:lstStyle/>
        <a:p>
          <a:endParaRPr lang="ru-RU" sz="1600"/>
        </a:p>
      </dgm:t>
    </dgm:pt>
    <dgm:pt modelId="{2C5E32DE-AD7E-48FB-A604-3E2F5FB5A538}">
      <dgm:prSet phldrT="[Текст]" custT="1"/>
      <dgm:spPr/>
      <dgm:t>
        <a:bodyPr/>
        <a:lstStyle/>
        <a:p>
          <a:r>
            <a:rPr lang="ru-RU" sz="2000" dirty="0"/>
            <a:t>Паяльная станция и принадлежности к ней</a:t>
          </a:r>
        </a:p>
      </dgm:t>
    </dgm:pt>
    <dgm:pt modelId="{8433A151-6646-4CC1-A0C0-5D76E79D1A06}" type="parTrans" cxnId="{3C7212B2-65D5-4125-997B-40BC120B6F40}">
      <dgm:prSet/>
      <dgm:spPr/>
      <dgm:t>
        <a:bodyPr/>
        <a:lstStyle/>
        <a:p>
          <a:endParaRPr lang="ru-RU" sz="1600"/>
        </a:p>
      </dgm:t>
    </dgm:pt>
    <dgm:pt modelId="{9EDBC06F-780D-4025-9E0D-1ECD552FB0B8}" type="sibTrans" cxnId="{3C7212B2-65D5-4125-997B-40BC120B6F40}">
      <dgm:prSet/>
      <dgm:spPr/>
      <dgm:t>
        <a:bodyPr/>
        <a:lstStyle/>
        <a:p>
          <a:endParaRPr lang="ru-RU" sz="1600"/>
        </a:p>
      </dgm:t>
    </dgm:pt>
    <dgm:pt modelId="{921BDD49-F8A5-4F88-8056-9C7A0323D7E1}">
      <dgm:prSet phldrT="[Текст]" custT="1"/>
      <dgm:spPr/>
      <dgm:t>
        <a:bodyPr/>
        <a:lstStyle/>
        <a:p>
          <a:r>
            <a:rPr lang="ru-RU" sz="2000" dirty="0" err="1"/>
            <a:t>Обжимник</a:t>
          </a:r>
          <a:r>
            <a:rPr lang="ru-RU" sz="2000" dirty="0"/>
            <a:t> для проводов</a:t>
          </a:r>
        </a:p>
      </dgm:t>
    </dgm:pt>
    <dgm:pt modelId="{2A651CD4-1F5F-479E-B1DA-9F222911BCF7}" type="parTrans" cxnId="{EBA7A3ED-33DA-484B-AC78-79FEEFF4CEF6}">
      <dgm:prSet/>
      <dgm:spPr/>
      <dgm:t>
        <a:bodyPr/>
        <a:lstStyle/>
        <a:p>
          <a:endParaRPr lang="ru-RU" sz="1600"/>
        </a:p>
      </dgm:t>
    </dgm:pt>
    <dgm:pt modelId="{8E1762C5-829D-44C7-B9D7-D4222AB9CB0C}" type="sibTrans" cxnId="{EBA7A3ED-33DA-484B-AC78-79FEEFF4CEF6}">
      <dgm:prSet/>
      <dgm:spPr/>
      <dgm:t>
        <a:bodyPr/>
        <a:lstStyle/>
        <a:p>
          <a:endParaRPr lang="ru-RU" sz="1600"/>
        </a:p>
      </dgm:t>
    </dgm:pt>
    <dgm:pt modelId="{1DDA38BB-544F-4B32-B928-24D7B3968407}">
      <dgm:prSet phldrT="[Текст]" custT="1"/>
      <dgm:spPr/>
      <dgm:t>
        <a:bodyPr/>
        <a:lstStyle/>
        <a:p>
          <a:r>
            <a:rPr lang="ru-RU" sz="2400" dirty="0"/>
            <a:t>Вспомогательные инструменты </a:t>
          </a:r>
          <a:r>
            <a:rPr lang="ru-RU" sz="2000" dirty="0"/>
            <a:t>(канцелярский нож, шило, отвёртка, линейка )</a:t>
          </a:r>
        </a:p>
      </dgm:t>
    </dgm:pt>
    <dgm:pt modelId="{242F0E92-4A94-4298-A5EB-1551D25CF5F5}" type="parTrans" cxnId="{8E66FC53-0E1A-405F-8435-6925CF2FEA1D}">
      <dgm:prSet/>
      <dgm:spPr/>
      <dgm:t>
        <a:bodyPr/>
        <a:lstStyle/>
        <a:p>
          <a:endParaRPr lang="ru-RU" sz="1600"/>
        </a:p>
      </dgm:t>
    </dgm:pt>
    <dgm:pt modelId="{11F0F142-9B80-4B5A-911A-0F587A23F3B8}" type="sibTrans" cxnId="{8E66FC53-0E1A-405F-8435-6925CF2FEA1D}">
      <dgm:prSet/>
      <dgm:spPr/>
      <dgm:t>
        <a:bodyPr/>
        <a:lstStyle/>
        <a:p>
          <a:endParaRPr lang="ru-RU" sz="1600"/>
        </a:p>
      </dgm:t>
    </dgm:pt>
    <dgm:pt modelId="{F1CD6C04-6CEB-4D0F-8943-71833B57B9E8}" type="pres">
      <dgm:prSet presAssocID="{A183C81A-4358-4018-B49B-6DF7BEF2C298}" presName="linearFlow" presStyleCnt="0">
        <dgm:presLayoutVars>
          <dgm:dir/>
          <dgm:resizeHandles val="exact"/>
        </dgm:presLayoutVars>
      </dgm:prSet>
      <dgm:spPr/>
    </dgm:pt>
    <dgm:pt modelId="{89A73556-CA4B-4E21-BC4D-685A494A2C71}" type="pres">
      <dgm:prSet presAssocID="{0981AE4C-2131-4734-A0CA-6122F8713473}" presName="composite" presStyleCnt="0"/>
      <dgm:spPr/>
    </dgm:pt>
    <dgm:pt modelId="{51E13D2C-F5AA-40EE-BC7D-87F459A711C3}" type="pres">
      <dgm:prSet presAssocID="{0981AE4C-2131-4734-A0CA-6122F8713473}" presName="imgShp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4814B39-4978-4F44-A118-1D714895D199}" type="pres">
      <dgm:prSet presAssocID="{0981AE4C-2131-4734-A0CA-6122F871347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37A2B-530A-4558-97B6-53AEB87D0D6E}" type="pres">
      <dgm:prSet presAssocID="{FA07B8F4-1FE6-4A3C-91C2-E6C87E8B19E7}" presName="spacing" presStyleCnt="0"/>
      <dgm:spPr/>
    </dgm:pt>
    <dgm:pt modelId="{8880D2A3-DB6F-4893-A492-DECDAFD6EFB9}" type="pres">
      <dgm:prSet presAssocID="{2C5E32DE-AD7E-48FB-A604-3E2F5FB5A538}" presName="composite" presStyleCnt="0"/>
      <dgm:spPr/>
    </dgm:pt>
    <dgm:pt modelId="{52CBF2F2-FB7B-48D9-AE20-69A7515D0D2E}" type="pres">
      <dgm:prSet presAssocID="{2C5E32DE-AD7E-48FB-A604-3E2F5FB5A538}" presName="imgShp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</dgm:spPr>
    </dgm:pt>
    <dgm:pt modelId="{0C2CD39B-6EAB-4147-9486-6A5C322D151A}" type="pres">
      <dgm:prSet presAssocID="{2C5E32DE-AD7E-48FB-A604-3E2F5FB5A53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F6B74-64D7-4046-B2C5-746B273A900A}" type="pres">
      <dgm:prSet presAssocID="{9EDBC06F-780D-4025-9E0D-1ECD552FB0B8}" presName="spacing" presStyleCnt="0"/>
      <dgm:spPr/>
    </dgm:pt>
    <dgm:pt modelId="{4F5BBE2E-ABF0-4A5E-9C3A-E98973BEBEBF}" type="pres">
      <dgm:prSet presAssocID="{921BDD49-F8A5-4F88-8056-9C7A0323D7E1}" presName="composite" presStyleCnt="0"/>
      <dgm:spPr/>
    </dgm:pt>
    <dgm:pt modelId="{E4D8F459-45CA-4C22-9214-A109C68FCD6D}" type="pres">
      <dgm:prSet presAssocID="{921BDD49-F8A5-4F88-8056-9C7A0323D7E1}" presName="imgShp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</dgm:spPr>
    </dgm:pt>
    <dgm:pt modelId="{4C26358B-4A2C-489E-B237-A2AE4FD3C846}" type="pres">
      <dgm:prSet presAssocID="{921BDD49-F8A5-4F88-8056-9C7A0323D7E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6F4AE-AC10-434E-92D9-3D66E0326B2D}" type="pres">
      <dgm:prSet presAssocID="{8E1762C5-829D-44C7-B9D7-D4222AB9CB0C}" presName="spacing" presStyleCnt="0"/>
      <dgm:spPr/>
    </dgm:pt>
    <dgm:pt modelId="{83EC0F91-0079-4C74-A95D-D456F8E34DDD}" type="pres">
      <dgm:prSet presAssocID="{1DDA38BB-544F-4B32-B928-24D7B3968407}" presName="composite" presStyleCnt="0"/>
      <dgm:spPr/>
    </dgm:pt>
    <dgm:pt modelId="{C5503388-E38C-4E82-8B2C-A8884DDFD53F}" type="pres">
      <dgm:prSet presAssocID="{1DDA38BB-544F-4B32-B928-24D7B3968407}" presName="imgShp" presStyleLbl="fgImgPlace1" presStyleIdx="3" presStyleCnt="4" custAng="5400000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</dgm:spPr>
    </dgm:pt>
    <dgm:pt modelId="{01C1D8DC-0B6B-4684-994F-AFC2837D6042}" type="pres">
      <dgm:prSet presAssocID="{1DDA38BB-544F-4B32-B928-24D7B3968407}" presName="txShp" presStyleLbl="node1" presStyleIdx="3" presStyleCnt="4" custLinFactNeighborX="-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E6872-8B65-42C7-8662-879351EBD43B}" type="presOf" srcId="{921BDD49-F8A5-4F88-8056-9C7A0323D7E1}" destId="{4C26358B-4A2C-489E-B237-A2AE4FD3C846}" srcOrd="0" destOrd="0" presId="urn:microsoft.com/office/officeart/2005/8/layout/vList3"/>
    <dgm:cxn modelId="{EBA7A3ED-33DA-484B-AC78-79FEEFF4CEF6}" srcId="{A183C81A-4358-4018-B49B-6DF7BEF2C298}" destId="{921BDD49-F8A5-4F88-8056-9C7A0323D7E1}" srcOrd="2" destOrd="0" parTransId="{2A651CD4-1F5F-479E-B1DA-9F222911BCF7}" sibTransId="{8E1762C5-829D-44C7-B9D7-D4222AB9CB0C}"/>
    <dgm:cxn modelId="{16398C55-052D-4162-8DD7-6F8EE9755BA6}" type="presOf" srcId="{2C5E32DE-AD7E-48FB-A604-3E2F5FB5A538}" destId="{0C2CD39B-6EAB-4147-9486-6A5C322D151A}" srcOrd="0" destOrd="0" presId="urn:microsoft.com/office/officeart/2005/8/layout/vList3"/>
    <dgm:cxn modelId="{57DE748A-0B40-4BD1-BF1D-9CB0AF0FA3B4}" type="presOf" srcId="{0981AE4C-2131-4734-A0CA-6122F8713473}" destId="{A4814B39-4978-4F44-A118-1D714895D199}" srcOrd="0" destOrd="0" presId="urn:microsoft.com/office/officeart/2005/8/layout/vList3"/>
    <dgm:cxn modelId="{8E66FC53-0E1A-405F-8435-6925CF2FEA1D}" srcId="{A183C81A-4358-4018-B49B-6DF7BEF2C298}" destId="{1DDA38BB-544F-4B32-B928-24D7B3968407}" srcOrd="3" destOrd="0" parTransId="{242F0E92-4A94-4298-A5EB-1551D25CF5F5}" sibTransId="{11F0F142-9B80-4B5A-911A-0F587A23F3B8}"/>
    <dgm:cxn modelId="{5759602A-0521-4714-A170-93B042562F98}" type="presOf" srcId="{A183C81A-4358-4018-B49B-6DF7BEF2C298}" destId="{F1CD6C04-6CEB-4D0F-8943-71833B57B9E8}" srcOrd="0" destOrd="0" presId="urn:microsoft.com/office/officeart/2005/8/layout/vList3"/>
    <dgm:cxn modelId="{3C7212B2-65D5-4125-997B-40BC120B6F40}" srcId="{A183C81A-4358-4018-B49B-6DF7BEF2C298}" destId="{2C5E32DE-AD7E-48FB-A604-3E2F5FB5A538}" srcOrd="1" destOrd="0" parTransId="{8433A151-6646-4CC1-A0C0-5D76E79D1A06}" sibTransId="{9EDBC06F-780D-4025-9E0D-1ECD552FB0B8}"/>
    <dgm:cxn modelId="{A7DD5A69-E2CD-453E-8E5B-11FF9F6A0EB6}" srcId="{A183C81A-4358-4018-B49B-6DF7BEF2C298}" destId="{0981AE4C-2131-4734-A0CA-6122F8713473}" srcOrd="0" destOrd="0" parTransId="{AF46A995-5E70-4A9F-A66F-F9915709C484}" sibTransId="{FA07B8F4-1FE6-4A3C-91C2-E6C87E8B19E7}"/>
    <dgm:cxn modelId="{B4173472-9E76-45FE-A0E1-E97C278D9F36}" type="presOf" srcId="{1DDA38BB-544F-4B32-B928-24D7B3968407}" destId="{01C1D8DC-0B6B-4684-994F-AFC2837D6042}" srcOrd="0" destOrd="0" presId="urn:microsoft.com/office/officeart/2005/8/layout/vList3"/>
    <dgm:cxn modelId="{70540724-C9DF-4876-823D-01E40728CDC2}" type="presParOf" srcId="{F1CD6C04-6CEB-4D0F-8943-71833B57B9E8}" destId="{89A73556-CA4B-4E21-BC4D-685A494A2C71}" srcOrd="0" destOrd="0" presId="urn:microsoft.com/office/officeart/2005/8/layout/vList3"/>
    <dgm:cxn modelId="{919933C6-25C8-4F1F-A184-00F592A819ED}" type="presParOf" srcId="{89A73556-CA4B-4E21-BC4D-685A494A2C71}" destId="{51E13D2C-F5AA-40EE-BC7D-87F459A711C3}" srcOrd="0" destOrd="0" presId="urn:microsoft.com/office/officeart/2005/8/layout/vList3"/>
    <dgm:cxn modelId="{76A87582-03C3-404F-ACDC-D4E81EAF4C05}" type="presParOf" srcId="{89A73556-CA4B-4E21-BC4D-685A494A2C71}" destId="{A4814B39-4978-4F44-A118-1D714895D199}" srcOrd="1" destOrd="0" presId="urn:microsoft.com/office/officeart/2005/8/layout/vList3"/>
    <dgm:cxn modelId="{602F3C9F-FFBF-4389-A014-44BDED10599F}" type="presParOf" srcId="{F1CD6C04-6CEB-4D0F-8943-71833B57B9E8}" destId="{35637A2B-530A-4558-97B6-53AEB87D0D6E}" srcOrd="1" destOrd="0" presId="urn:microsoft.com/office/officeart/2005/8/layout/vList3"/>
    <dgm:cxn modelId="{F7BC7F51-278A-4D6B-BD97-18D60309A2C8}" type="presParOf" srcId="{F1CD6C04-6CEB-4D0F-8943-71833B57B9E8}" destId="{8880D2A3-DB6F-4893-A492-DECDAFD6EFB9}" srcOrd="2" destOrd="0" presId="urn:microsoft.com/office/officeart/2005/8/layout/vList3"/>
    <dgm:cxn modelId="{90BFF502-217D-4283-9F4E-17F7EC7B9E83}" type="presParOf" srcId="{8880D2A3-DB6F-4893-A492-DECDAFD6EFB9}" destId="{52CBF2F2-FB7B-48D9-AE20-69A7515D0D2E}" srcOrd="0" destOrd="0" presId="urn:microsoft.com/office/officeart/2005/8/layout/vList3"/>
    <dgm:cxn modelId="{8CD6437E-19A8-4498-9B90-A72D6FDDA186}" type="presParOf" srcId="{8880D2A3-DB6F-4893-A492-DECDAFD6EFB9}" destId="{0C2CD39B-6EAB-4147-9486-6A5C322D151A}" srcOrd="1" destOrd="0" presId="urn:microsoft.com/office/officeart/2005/8/layout/vList3"/>
    <dgm:cxn modelId="{5642BCB8-A442-4A71-9B34-F6D1AD56FA83}" type="presParOf" srcId="{F1CD6C04-6CEB-4D0F-8943-71833B57B9E8}" destId="{1BBF6B74-64D7-4046-B2C5-746B273A900A}" srcOrd="3" destOrd="0" presId="urn:microsoft.com/office/officeart/2005/8/layout/vList3"/>
    <dgm:cxn modelId="{2ED06A54-87CB-4234-B0E0-B70F11348087}" type="presParOf" srcId="{F1CD6C04-6CEB-4D0F-8943-71833B57B9E8}" destId="{4F5BBE2E-ABF0-4A5E-9C3A-E98973BEBEBF}" srcOrd="4" destOrd="0" presId="urn:microsoft.com/office/officeart/2005/8/layout/vList3"/>
    <dgm:cxn modelId="{CFA176B7-2FA4-4AFA-B827-B887E443B48A}" type="presParOf" srcId="{4F5BBE2E-ABF0-4A5E-9C3A-E98973BEBEBF}" destId="{E4D8F459-45CA-4C22-9214-A109C68FCD6D}" srcOrd="0" destOrd="0" presId="urn:microsoft.com/office/officeart/2005/8/layout/vList3"/>
    <dgm:cxn modelId="{2AFC2D10-038A-447D-A94C-B859FD201E5D}" type="presParOf" srcId="{4F5BBE2E-ABF0-4A5E-9C3A-E98973BEBEBF}" destId="{4C26358B-4A2C-489E-B237-A2AE4FD3C846}" srcOrd="1" destOrd="0" presId="urn:microsoft.com/office/officeart/2005/8/layout/vList3"/>
    <dgm:cxn modelId="{2936A095-2113-4065-B419-D8C107285399}" type="presParOf" srcId="{F1CD6C04-6CEB-4D0F-8943-71833B57B9E8}" destId="{9AF6F4AE-AC10-434E-92D9-3D66E0326B2D}" srcOrd="5" destOrd="0" presId="urn:microsoft.com/office/officeart/2005/8/layout/vList3"/>
    <dgm:cxn modelId="{344584F5-3037-49CD-9B0D-1E7139BD6243}" type="presParOf" srcId="{F1CD6C04-6CEB-4D0F-8943-71833B57B9E8}" destId="{83EC0F91-0079-4C74-A95D-D456F8E34DDD}" srcOrd="6" destOrd="0" presId="urn:microsoft.com/office/officeart/2005/8/layout/vList3"/>
    <dgm:cxn modelId="{AA2DAE77-64FC-4945-AB25-9427BBA1E7A3}" type="presParOf" srcId="{83EC0F91-0079-4C74-A95D-D456F8E34DDD}" destId="{C5503388-E38C-4E82-8B2C-A8884DDFD53F}" srcOrd="0" destOrd="0" presId="urn:microsoft.com/office/officeart/2005/8/layout/vList3"/>
    <dgm:cxn modelId="{5F0B337B-C732-4EB5-B0BD-D3FE2F9D3703}" type="presParOf" srcId="{83EC0F91-0079-4C74-A95D-D456F8E34DDD}" destId="{01C1D8DC-0B6B-4684-994F-AFC2837D60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703C4-FA4F-49F9-B9BC-1262C46FD2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91DE9-084E-4798-BAB8-617CE8F08842}">
      <dgm:prSet phldrT="[Текст]"/>
      <dgm:spPr/>
      <dgm:t>
        <a:bodyPr/>
        <a:lstStyle/>
        <a:p>
          <a:r>
            <a:rPr lang="ru-RU" dirty="0"/>
            <a:t>Сотовый поликарбонат</a:t>
          </a:r>
        </a:p>
      </dgm:t>
    </dgm:pt>
    <dgm:pt modelId="{66D0BCB2-0BF9-4699-890D-D03F54BF9704}" type="parTrans" cxnId="{CB29FEBD-D44E-4E34-BD34-394518848C2D}">
      <dgm:prSet/>
      <dgm:spPr/>
      <dgm:t>
        <a:bodyPr/>
        <a:lstStyle/>
        <a:p>
          <a:endParaRPr lang="ru-RU"/>
        </a:p>
      </dgm:t>
    </dgm:pt>
    <dgm:pt modelId="{6073E354-F29C-4B36-B991-4E5027A8107A}" type="sibTrans" cxnId="{CB29FEBD-D44E-4E34-BD34-394518848C2D}">
      <dgm:prSet/>
      <dgm:spPr/>
      <dgm:t>
        <a:bodyPr/>
        <a:lstStyle/>
        <a:p>
          <a:endParaRPr lang="ru-RU"/>
        </a:p>
      </dgm:t>
    </dgm:pt>
    <dgm:pt modelId="{0F57E5B8-0365-457F-A9AA-D4D51F786F33}">
      <dgm:prSet phldrT="[Текст]"/>
      <dgm:spPr/>
      <dgm:t>
        <a:bodyPr/>
        <a:lstStyle/>
        <a:p>
          <a:r>
            <a:rPr lang="ru-RU" dirty="0"/>
            <a:t>Изолента, скотч</a:t>
          </a:r>
        </a:p>
      </dgm:t>
    </dgm:pt>
    <dgm:pt modelId="{C70EECA1-5D45-48D4-BDEA-2BE52028FF8D}" type="parTrans" cxnId="{6261D955-CDFE-4E4F-9576-1AE9316AC65F}">
      <dgm:prSet/>
      <dgm:spPr/>
      <dgm:t>
        <a:bodyPr/>
        <a:lstStyle/>
        <a:p>
          <a:endParaRPr lang="ru-RU"/>
        </a:p>
      </dgm:t>
    </dgm:pt>
    <dgm:pt modelId="{C4E424ED-BD7F-402C-A78C-280B3B6FD24B}" type="sibTrans" cxnId="{6261D955-CDFE-4E4F-9576-1AE9316AC65F}">
      <dgm:prSet/>
      <dgm:spPr/>
      <dgm:t>
        <a:bodyPr/>
        <a:lstStyle/>
        <a:p>
          <a:endParaRPr lang="ru-RU"/>
        </a:p>
      </dgm:t>
    </dgm:pt>
    <dgm:pt modelId="{B324AD98-1559-4232-9318-8E6133580789}">
      <dgm:prSet phldrT="[Текст]"/>
      <dgm:spPr/>
      <dgm:t>
        <a:bodyPr/>
        <a:lstStyle/>
        <a:p>
          <a:r>
            <a:rPr lang="ru-RU" dirty="0" err="1"/>
            <a:t>Термоклей</a:t>
          </a:r>
          <a:endParaRPr lang="ru-RU" dirty="0"/>
        </a:p>
      </dgm:t>
    </dgm:pt>
    <dgm:pt modelId="{F8067317-3079-43D1-8C4B-043D2D0CFC12}" type="parTrans" cxnId="{E4907AC8-7603-4953-8733-79E43443548C}">
      <dgm:prSet/>
      <dgm:spPr/>
      <dgm:t>
        <a:bodyPr/>
        <a:lstStyle/>
        <a:p>
          <a:endParaRPr lang="ru-RU"/>
        </a:p>
      </dgm:t>
    </dgm:pt>
    <dgm:pt modelId="{981302BD-2D24-474E-B4E0-B58089C380A2}" type="sibTrans" cxnId="{E4907AC8-7603-4953-8733-79E43443548C}">
      <dgm:prSet/>
      <dgm:spPr/>
      <dgm:t>
        <a:bodyPr/>
        <a:lstStyle/>
        <a:p>
          <a:endParaRPr lang="ru-RU"/>
        </a:p>
      </dgm:t>
    </dgm:pt>
    <dgm:pt modelId="{48317B16-785D-4371-A3D4-899AA2B0673C}">
      <dgm:prSet phldrT="[Текст]"/>
      <dgm:spPr/>
      <dgm:t>
        <a:bodyPr/>
        <a:lstStyle/>
        <a:p>
          <a:r>
            <a:rPr lang="ru-RU" dirty="0"/>
            <a:t>Уголок</a:t>
          </a:r>
        </a:p>
      </dgm:t>
    </dgm:pt>
    <dgm:pt modelId="{8E4623BD-86FC-4A3C-8990-8DBBD0D5AF31}" type="parTrans" cxnId="{751E3AB4-D6D7-476E-8013-7E783F4178E2}">
      <dgm:prSet/>
      <dgm:spPr/>
      <dgm:t>
        <a:bodyPr/>
        <a:lstStyle/>
        <a:p>
          <a:endParaRPr lang="ru-RU"/>
        </a:p>
      </dgm:t>
    </dgm:pt>
    <dgm:pt modelId="{AC55BFA3-421E-4286-B4FA-DC6042E233E8}" type="sibTrans" cxnId="{751E3AB4-D6D7-476E-8013-7E783F4178E2}">
      <dgm:prSet/>
      <dgm:spPr/>
      <dgm:t>
        <a:bodyPr/>
        <a:lstStyle/>
        <a:p>
          <a:endParaRPr lang="ru-RU"/>
        </a:p>
      </dgm:t>
    </dgm:pt>
    <dgm:pt modelId="{6D97C3B2-4DD9-42A6-A142-D0F70A03BD72}">
      <dgm:prSet phldrT="[Текст]"/>
      <dgm:spPr/>
      <dgm:t>
        <a:bodyPr/>
        <a:lstStyle/>
        <a:p>
          <a:r>
            <a:rPr lang="ru-RU" dirty="0"/>
            <a:t>Болты, гайки</a:t>
          </a:r>
        </a:p>
      </dgm:t>
    </dgm:pt>
    <dgm:pt modelId="{335C3FEC-AC9C-4E47-885B-5B8F5FD4646E}" type="parTrans" cxnId="{5CD3E970-04D4-423F-9025-62D96D2333CD}">
      <dgm:prSet/>
      <dgm:spPr/>
      <dgm:t>
        <a:bodyPr/>
        <a:lstStyle/>
        <a:p>
          <a:endParaRPr lang="ru-RU"/>
        </a:p>
      </dgm:t>
    </dgm:pt>
    <dgm:pt modelId="{F3430EFC-B9B2-42A1-9F1F-EB9ED3101CAB}" type="sibTrans" cxnId="{5CD3E970-04D4-423F-9025-62D96D2333CD}">
      <dgm:prSet/>
      <dgm:spPr/>
      <dgm:t>
        <a:bodyPr/>
        <a:lstStyle/>
        <a:p>
          <a:endParaRPr lang="ru-RU"/>
        </a:p>
      </dgm:t>
    </dgm:pt>
    <dgm:pt modelId="{A8D59405-8C32-474D-BFC6-E0E4EE314327}">
      <dgm:prSet phldrT="[Текст]"/>
      <dgm:spPr/>
      <dgm:t>
        <a:bodyPr/>
        <a:lstStyle/>
        <a:p>
          <a:r>
            <a:rPr lang="ru-RU" dirty="0"/>
            <a:t>Горшки, земля</a:t>
          </a:r>
        </a:p>
      </dgm:t>
    </dgm:pt>
    <dgm:pt modelId="{80454083-7BF8-4D3C-8842-D2F4FDC342DD}" type="parTrans" cxnId="{4A739C4B-61B9-4D7E-AC48-2531BA252F3F}">
      <dgm:prSet/>
      <dgm:spPr/>
      <dgm:t>
        <a:bodyPr/>
        <a:lstStyle/>
        <a:p>
          <a:endParaRPr lang="ru-RU"/>
        </a:p>
      </dgm:t>
    </dgm:pt>
    <dgm:pt modelId="{B54C15D5-ABFA-4002-84AA-660BDEAD54F7}" type="sibTrans" cxnId="{4A739C4B-61B9-4D7E-AC48-2531BA252F3F}">
      <dgm:prSet/>
      <dgm:spPr/>
      <dgm:t>
        <a:bodyPr/>
        <a:lstStyle/>
        <a:p>
          <a:endParaRPr lang="ru-RU"/>
        </a:p>
      </dgm:t>
    </dgm:pt>
    <dgm:pt modelId="{6BB234F4-9140-4AEE-B3FD-443370783648}">
      <dgm:prSet phldrT="[Текст]"/>
      <dgm:spPr/>
      <dgm:t>
        <a:bodyPr/>
        <a:lstStyle/>
        <a:p>
          <a:r>
            <a:rPr lang="ru-RU" dirty="0"/>
            <a:t>Щеколда</a:t>
          </a:r>
        </a:p>
        <a:p>
          <a:endParaRPr lang="ru-RU" dirty="0"/>
        </a:p>
      </dgm:t>
    </dgm:pt>
    <dgm:pt modelId="{6EC5955E-4C63-4EE4-97FF-5F27BBD43E70}" type="parTrans" cxnId="{5FF29636-D39F-4656-9071-30D14B63E7D2}">
      <dgm:prSet/>
      <dgm:spPr/>
      <dgm:t>
        <a:bodyPr/>
        <a:lstStyle/>
        <a:p>
          <a:endParaRPr lang="ru-RU"/>
        </a:p>
      </dgm:t>
    </dgm:pt>
    <dgm:pt modelId="{6875E020-1D47-4C5B-81A1-399275A969DF}" type="sibTrans" cxnId="{5FF29636-D39F-4656-9071-30D14B63E7D2}">
      <dgm:prSet/>
      <dgm:spPr/>
      <dgm:t>
        <a:bodyPr/>
        <a:lstStyle/>
        <a:p>
          <a:endParaRPr lang="ru-RU"/>
        </a:p>
      </dgm:t>
    </dgm:pt>
    <dgm:pt modelId="{FEBFBEDB-6F83-47CA-B77B-A6D0146DC11C}">
      <dgm:prSet phldrT="[Текст]"/>
      <dgm:spPr/>
      <dgm:t>
        <a:bodyPr/>
        <a:lstStyle/>
        <a:p>
          <a:r>
            <a:rPr lang="ru-RU" dirty="0"/>
            <a:t>Контейнер</a:t>
          </a:r>
        </a:p>
      </dgm:t>
    </dgm:pt>
    <dgm:pt modelId="{EAFCAABD-A4CD-46DF-A4B8-C173D2A79B38}" type="sibTrans" cxnId="{6209DD2A-E37E-4F37-9FC8-DCF42E59387B}">
      <dgm:prSet/>
      <dgm:spPr/>
      <dgm:t>
        <a:bodyPr/>
        <a:lstStyle/>
        <a:p>
          <a:endParaRPr lang="ru-RU"/>
        </a:p>
      </dgm:t>
    </dgm:pt>
    <dgm:pt modelId="{03AFC165-51C5-4807-B2C9-B4A5AA76F3A2}" type="parTrans" cxnId="{6209DD2A-E37E-4F37-9FC8-DCF42E59387B}">
      <dgm:prSet/>
      <dgm:spPr/>
      <dgm:t>
        <a:bodyPr/>
        <a:lstStyle/>
        <a:p>
          <a:endParaRPr lang="ru-RU"/>
        </a:p>
      </dgm:t>
    </dgm:pt>
    <dgm:pt modelId="{1C183179-5B46-403F-AD92-1A4A9D71A182}" type="pres">
      <dgm:prSet presAssocID="{1A6703C4-FA4F-49F9-B9BC-1262C46FD2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FEDFC5-7AE5-4D2F-9B43-8EB5A24BAEDE}" type="pres">
      <dgm:prSet presAssocID="{27191DE9-084E-4798-BAB8-617CE8F08842}" presName="parentLin" presStyleCnt="0"/>
      <dgm:spPr/>
    </dgm:pt>
    <dgm:pt modelId="{95939FA4-549C-4460-BCE2-8645BD1274A7}" type="pres">
      <dgm:prSet presAssocID="{27191DE9-084E-4798-BAB8-617CE8F08842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8F4F96D-E6C8-4B0E-94E2-E27BA3ADB10A}" type="pres">
      <dgm:prSet presAssocID="{27191DE9-084E-4798-BAB8-617CE8F08842}" presName="parentText" presStyleLbl="node1" presStyleIdx="0" presStyleCnt="8" custLinFactNeighborX="-10240" custLinFactNeighborY="41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56A26-0952-4D03-B4C4-1987C193AECE}" type="pres">
      <dgm:prSet presAssocID="{27191DE9-084E-4798-BAB8-617CE8F08842}" presName="negativeSpace" presStyleCnt="0"/>
      <dgm:spPr/>
    </dgm:pt>
    <dgm:pt modelId="{4AA6E35A-2E74-46E4-AA7B-809CE9F17994}" type="pres">
      <dgm:prSet presAssocID="{27191DE9-084E-4798-BAB8-617CE8F08842}" presName="childText" presStyleLbl="conFgAcc1" presStyleIdx="0" presStyleCnt="8">
        <dgm:presLayoutVars>
          <dgm:bulletEnabled val="1"/>
        </dgm:presLayoutVars>
      </dgm:prSet>
      <dgm:spPr/>
    </dgm:pt>
    <dgm:pt modelId="{577C48CD-A854-4BDF-A721-3153A8132451}" type="pres">
      <dgm:prSet presAssocID="{6073E354-F29C-4B36-B991-4E5027A8107A}" presName="spaceBetweenRectangles" presStyleCnt="0"/>
      <dgm:spPr/>
    </dgm:pt>
    <dgm:pt modelId="{36113F02-5AAE-4411-B203-DF4DEBA87E49}" type="pres">
      <dgm:prSet presAssocID="{0F57E5B8-0365-457F-A9AA-D4D51F786F33}" presName="parentLin" presStyleCnt="0"/>
      <dgm:spPr/>
    </dgm:pt>
    <dgm:pt modelId="{645FE729-044B-4A77-9B22-C162CC1F5408}" type="pres">
      <dgm:prSet presAssocID="{0F57E5B8-0365-457F-A9AA-D4D51F786F33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DC14B783-8387-4599-B915-070C093F848A}" type="pres">
      <dgm:prSet presAssocID="{0F57E5B8-0365-457F-A9AA-D4D51F786F33}" presName="parentText" presStyleLbl="node1" presStyleIdx="1" presStyleCnt="8" custLinFactNeighborX="-8192" custLinFactNeighborY="33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12442-EDF8-415A-9ABD-B5EDF998BE4E}" type="pres">
      <dgm:prSet presAssocID="{0F57E5B8-0365-457F-A9AA-D4D51F786F33}" presName="negativeSpace" presStyleCnt="0"/>
      <dgm:spPr/>
    </dgm:pt>
    <dgm:pt modelId="{77BC3C22-7D7E-487B-AE9A-0C184F68E6BD}" type="pres">
      <dgm:prSet presAssocID="{0F57E5B8-0365-457F-A9AA-D4D51F786F33}" presName="childText" presStyleLbl="conFgAcc1" presStyleIdx="1" presStyleCnt="8">
        <dgm:presLayoutVars>
          <dgm:bulletEnabled val="1"/>
        </dgm:presLayoutVars>
      </dgm:prSet>
      <dgm:spPr/>
    </dgm:pt>
    <dgm:pt modelId="{845275BB-41FB-439C-A98D-E073FF8E9711}" type="pres">
      <dgm:prSet presAssocID="{C4E424ED-BD7F-402C-A78C-280B3B6FD24B}" presName="spaceBetweenRectangles" presStyleCnt="0"/>
      <dgm:spPr/>
    </dgm:pt>
    <dgm:pt modelId="{EAC3C5B5-43E4-4CCD-9DFC-7FBFC91B522B}" type="pres">
      <dgm:prSet presAssocID="{B324AD98-1559-4232-9318-8E6133580789}" presName="parentLin" presStyleCnt="0"/>
      <dgm:spPr/>
    </dgm:pt>
    <dgm:pt modelId="{34C754A4-9191-4B05-99BD-F6EEFD1DA2DD}" type="pres">
      <dgm:prSet presAssocID="{B324AD98-1559-4232-9318-8E6133580789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63996096-FAF0-4CCF-9529-539010CDDA7D}" type="pres">
      <dgm:prSet presAssocID="{B324AD98-1559-4232-9318-8E6133580789}" presName="parentText" presStyleLbl="node1" presStyleIdx="2" presStyleCnt="8" custLinFactNeighborX="-10240" custLinFactNeighborY="41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9C369-84F8-4188-AD76-A578D97DCD1C}" type="pres">
      <dgm:prSet presAssocID="{B324AD98-1559-4232-9318-8E6133580789}" presName="negativeSpace" presStyleCnt="0"/>
      <dgm:spPr/>
    </dgm:pt>
    <dgm:pt modelId="{913ABF19-40BD-4BD1-82F6-65801454F313}" type="pres">
      <dgm:prSet presAssocID="{B324AD98-1559-4232-9318-8E6133580789}" presName="childText" presStyleLbl="conFgAcc1" presStyleIdx="2" presStyleCnt="8">
        <dgm:presLayoutVars>
          <dgm:bulletEnabled val="1"/>
        </dgm:presLayoutVars>
      </dgm:prSet>
      <dgm:spPr/>
    </dgm:pt>
    <dgm:pt modelId="{4D924551-E761-4C0E-9B66-D82A5B50D0B5}" type="pres">
      <dgm:prSet presAssocID="{981302BD-2D24-474E-B4E0-B58089C380A2}" presName="spaceBetweenRectangles" presStyleCnt="0"/>
      <dgm:spPr/>
    </dgm:pt>
    <dgm:pt modelId="{1E691B8C-CF26-4B25-A243-8EB20AB856E4}" type="pres">
      <dgm:prSet presAssocID="{48317B16-785D-4371-A3D4-899AA2B0673C}" presName="parentLin" presStyleCnt="0"/>
      <dgm:spPr/>
    </dgm:pt>
    <dgm:pt modelId="{FB0C1331-EA32-4661-A255-877F5090D3DF}" type="pres">
      <dgm:prSet presAssocID="{48317B16-785D-4371-A3D4-899AA2B0673C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A2CEF87C-AB8B-4DA1-BC30-DA4CDAEC41E3}" type="pres">
      <dgm:prSet presAssocID="{48317B16-785D-4371-A3D4-899AA2B0673C}" presName="parentText" presStyleLbl="node1" presStyleIdx="3" presStyleCnt="8" custLinFactNeighborX="-8192" custLinFactNeighborY="45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C2F7-5A35-447E-991F-0AA096B1C5F6}" type="pres">
      <dgm:prSet presAssocID="{48317B16-785D-4371-A3D4-899AA2B0673C}" presName="negativeSpace" presStyleCnt="0"/>
      <dgm:spPr/>
    </dgm:pt>
    <dgm:pt modelId="{21C88C13-ABE7-4EBE-82A7-F69DA55C400D}" type="pres">
      <dgm:prSet presAssocID="{48317B16-785D-4371-A3D4-899AA2B0673C}" presName="childText" presStyleLbl="conFgAcc1" presStyleIdx="3" presStyleCnt="8">
        <dgm:presLayoutVars>
          <dgm:bulletEnabled val="1"/>
        </dgm:presLayoutVars>
      </dgm:prSet>
      <dgm:spPr/>
    </dgm:pt>
    <dgm:pt modelId="{4CB150DF-CFE9-4B4C-883E-A073B7D3F277}" type="pres">
      <dgm:prSet presAssocID="{AC55BFA3-421E-4286-B4FA-DC6042E233E8}" presName="spaceBetweenRectangles" presStyleCnt="0"/>
      <dgm:spPr/>
    </dgm:pt>
    <dgm:pt modelId="{6AB42DE8-8ABC-4D00-B1BF-2C62427AE70A}" type="pres">
      <dgm:prSet presAssocID="{6D97C3B2-4DD9-42A6-A142-D0F70A03BD72}" presName="parentLin" presStyleCnt="0"/>
      <dgm:spPr/>
    </dgm:pt>
    <dgm:pt modelId="{B085206F-8494-44A3-AAB5-4E4601BCF586}" type="pres">
      <dgm:prSet presAssocID="{6D97C3B2-4DD9-42A6-A142-D0F70A03BD72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985D8228-3481-4B12-9E4D-87D95E02E693}" type="pres">
      <dgm:prSet presAssocID="{6D97C3B2-4DD9-42A6-A142-D0F70A03BD72}" presName="parentText" presStyleLbl="node1" presStyleIdx="4" presStyleCnt="8" custLinFactNeighborX="-6144" custLinFactNeighborY="356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9F579-9788-46F6-9BAC-CFBEF097949C}" type="pres">
      <dgm:prSet presAssocID="{6D97C3B2-4DD9-42A6-A142-D0F70A03BD72}" presName="negativeSpace" presStyleCnt="0"/>
      <dgm:spPr/>
    </dgm:pt>
    <dgm:pt modelId="{1E06BDAB-7945-444C-8320-C5D70E46F8FB}" type="pres">
      <dgm:prSet presAssocID="{6D97C3B2-4DD9-42A6-A142-D0F70A03BD72}" presName="childText" presStyleLbl="conFgAcc1" presStyleIdx="4" presStyleCnt="8">
        <dgm:presLayoutVars>
          <dgm:bulletEnabled val="1"/>
        </dgm:presLayoutVars>
      </dgm:prSet>
      <dgm:spPr/>
    </dgm:pt>
    <dgm:pt modelId="{AC0F267D-9428-435A-BBC2-8C36D7307D29}" type="pres">
      <dgm:prSet presAssocID="{F3430EFC-B9B2-42A1-9F1F-EB9ED3101CAB}" presName="spaceBetweenRectangles" presStyleCnt="0"/>
      <dgm:spPr/>
    </dgm:pt>
    <dgm:pt modelId="{D8FD6858-0D6E-4CAB-B5F4-FCC027EC24D8}" type="pres">
      <dgm:prSet presAssocID="{A8D59405-8C32-474D-BFC6-E0E4EE314327}" presName="parentLin" presStyleCnt="0"/>
      <dgm:spPr/>
    </dgm:pt>
    <dgm:pt modelId="{38D257A7-5153-4F4E-8408-B14B042D3314}" type="pres">
      <dgm:prSet presAssocID="{A8D59405-8C32-474D-BFC6-E0E4EE314327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1B7243F1-BBE4-41D3-B625-23F27050E709}" type="pres">
      <dgm:prSet presAssocID="{A8D59405-8C32-474D-BFC6-E0E4EE314327}" presName="parentText" presStyleLbl="node1" presStyleIdx="5" presStyleCnt="8" custLinFactNeighborX="-10240" custLinFactNeighborY="469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3A622-173F-4E44-90DC-479D3EAD8250}" type="pres">
      <dgm:prSet presAssocID="{A8D59405-8C32-474D-BFC6-E0E4EE314327}" presName="negativeSpace" presStyleCnt="0"/>
      <dgm:spPr/>
    </dgm:pt>
    <dgm:pt modelId="{58D6580C-E2C0-44C6-AF9B-6EDB45ED5E30}" type="pres">
      <dgm:prSet presAssocID="{A8D59405-8C32-474D-BFC6-E0E4EE314327}" presName="childText" presStyleLbl="conFgAcc1" presStyleIdx="5" presStyleCnt="8">
        <dgm:presLayoutVars>
          <dgm:bulletEnabled val="1"/>
        </dgm:presLayoutVars>
      </dgm:prSet>
      <dgm:spPr/>
    </dgm:pt>
    <dgm:pt modelId="{B1AECB24-D898-49CD-BCF5-886975DF6557}" type="pres">
      <dgm:prSet presAssocID="{B54C15D5-ABFA-4002-84AA-660BDEAD54F7}" presName="spaceBetweenRectangles" presStyleCnt="0"/>
      <dgm:spPr/>
    </dgm:pt>
    <dgm:pt modelId="{5723D37C-7DA9-4A87-9181-0157CABB23DA}" type="pres">
      <dgm:prSet presAssocID="{FEBFBEDB-6F83-47CA-B77B-A6D0146DC11C}" presName="parentLin" presStyleCnt="0"/>
      <dgm:spPr/>
    </dgm:pt>
    <dgm:pt modelId="{D62DC8B8-9483-40A2-A24F-48045D281BE3}" type="pres">
      <dgm:prSet presAssocID="{FEBFBEDB-6F83-47CA-B77B-A6D0146DC11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6B40D4B4-80EF-4471-A2D5-A5422397C233}" type="pres">
      <dgm:prSet presAssocID="{FEBFBEDB-6F83-47CA-B77B-A6D0146DC11C}" presName="parentText" presStyleLbl="node1" presStyleIdx="6" presStyleCnt="8" custLinFactNeighborX="-10240" custLinFactNeighborY="43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9EE63-FDFB-4EB6-8B48-2118F2B7F7A7}" type="pres">
      <dgm:prSet presAssocID="{FEBFBEDB-6F83-47CA-B77B-A6D0146DC11C}" presName="negativeSpace" presStyleCnt="0"/>
      <dgm:spPr/>
    </dgm:pt>
    <dgm:pt modelId="{2763456B-31BF-498B-B2D9-C5F6382B2681}" type="pres">
      <dgm:prSet presAssocID="{FEBFBEDB-6F83-47CA-B77B-A6D0146DC11C}" presName="childText" presStyleLbl="conFgAcc1" presStyleIdx="6" presStyleCnt="8">
        <dgm:presLayoutVars>
          <dgm:bulletEnabled val="1"/>
        </dgm:presLayoutVars>
      </dgm:prSet>
      <dgm:spPr/>
    </dgm:pt>
    <dgm:pt modelId="{95DB5AB1-15B6-46DF-B10D-0812A7AF805F}" type="pres">
      <dgm:prSet presAssocID="{EAFCAABD-A4CD-46DF-A4B8-C173D2A79B38}" presName="spaceBetweenRectangles" presStyleCnt="0"/>
      <dgm:spPr/>
    </dgm:pt>
    <dgm:pt modelId="{5B4F4BB5-2629-44F0-93DE-09E4E500CF98}" type="pres">
      <dgm:prSet presAssocID="{6BB234F4-9140-4AEE-B3FD-443370783648}" presName="parentLin" presStyleCnt="0"/>
      <dgm:spPr/>
    </dgm:pt>
    <dgm:pt modelId="{0D765858-B5DD-4EF4-95E5-75828893C671}" type="pres">
      <dgm:prSet presAssocID="{6BB234F4-9140-4AEE-B3FD-443370783648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11CF7FA6-A52F-4F03-90F2-FA79806C3DA4}" type="pres">
      <dgm:prSet presAssocID="{6BB234F4-9140-4AEE-B3FD-443370783648}" presName="parentText" presStyleLbl="node1" presStyleIdx="7" presStyleCnt="8" custLinFactNeighborX="-12288" custLinFactNeighborY="469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84E2C-23DC-4DE9-BD25-AA21298C55EB}" type="pres">
      <dgm:prSet presAssocID="{6BB234F4-9140-4AEE-B3FD-443370783648}" presName="negativeSpace" presStyleCnt="0"/>
      <dgm:spPr/>
    </dgm:pt>
    <dgm:pt modelId="{03BB0306-5195-40EB-9732-2DF453E9BFFE}" type="pres">
      <dgm:prSet presAssocID="{6BB234F4-9140-4AEE-B3FD-44337078364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FF29636-D39F-4656-9071-30D14B63E7D2}" srcId="{1A6703C4-FA4F-49F9-B9BC-1262C46FD254}" destId="{6BB234F4-9140-4AEE-B3FD-443370783648}" srcOrd="7" destOrd="0" parTransId="{6EC5955E-4C63-4EE4-97FF-5F27BBD43E70}" sibTransId="{6875E020-1D47-4C5B-81A1-399275A969DF}"/>
    <dgm:cxn modelId="{9060DA48-CD8A-42FF-B3CB-C77C0442C045}" type="presOf" srcId="{FEBFBEDB-6F83-47CA-B77B-A6D0146DC11C}" destId="{6B40D4B4-80EF-4471-A2D5-A5422397C233}" srcOrd="1" destOrd="0" presId="urn:microsoft.com/office/officeart/2005/8/layout/list1"/>
    <dgm:cxn modelId="{751E3AB4-D6D7-476E-8013-7E783F4178E2}" srcId="{1A6703C4-FA4F-49F9-B9BC-1262C46FD254}" destId="{48317B16-785D-4371-A3D4-899AA2B0673C}" srcOrd="3" destOrd="0" parTransId="{8E4623BD-86FC-4A3C-8990-8DBBD0D5AF31}" sibTransId="{AC55BFA3-421E-4286-B4FA-DC6042E233E8}"/>
    <dgm:cxn modelId="{6E859C05-5BC9-4CA2-87AB-5D9EECED736C}" type="presOf" srcId="{A8D59405-8C32-474D-BFC6-E0E4EE314327}" destId="{1B7243F1-BBE4-41D3-B625-23F27050E709}" srcOrd="1" destOrd="0" presId="urn:microsoft.com/office/officeart/2005/8/layout/list1"/>
    <dgm:cxn modelId="{C330D645-61E4-40A6-BF93-77F5056E0E7E}" type="presOf" srcId="{27191DE9-084E-4798-BAB8-617CE8F08842}" destId="{95939FA4-549C-4460-BCE2-8645BD1274A7}" srcOrd="0" destOrd="0" presId="urn:microsoft.com/office/officeart/2005/8/layout/list1"/>
    <dgm:cxn modelId="{4A739C4B-61B9-4D7E-AC48-2531BA252F3F}" srcId="{1A6703C4-FA4F-49F9-B9BC-1262C46FD254}" destId="{A8D59405-8C32-474D-BFC6-E0E4EE314327}" srcOrd="5" destOrd="0" parTransId="{80454083-7BF8-4D3C-8842-D2F4FDC342DD}" sibTransId="{B54C15D5-ABFA-4002-84AA-660BDEAD54F7}"/>
    <dgm:cxn modelId="{232D5115-3643-4E0C-9AC4-CD03AB184757}" type="presOf" srcId="{A8D59405-8C32-474D-BFC6-E0E4EE314327}" destId="{38D257A7-5153-4F4E-8408-B14B042D3314}" srcOrd="0" destOrd="0" presId="urn:microsoft.com/office/officeart/2005/8/layout/list1"/>
    <dgm:cxn modelId="{93F84BCC-00F1-414B-A8BC-8500711689FC}" type="presOf" srcId="{0F57E5B8-0365-457F-A9AA-D4D51F786F33}" destId="{DC14B783-8387-4599-B915-070C093F848A}" srcOrd="1" destOrd="0" presId="urn:microsoft.com/office/officeart/2005/8/layout/list1"/>
    <dgm:cxn modelId="{FBCC1765-6B6A-4DCB-B514-1952EAB27DC3}" type="presOf" srcId="{27191DE9-084E-4798-BAB8-617CE8F08842}" destId="{A8F4F96D-E6C8-4B0E-94E2-E27BA3ADB10A}" srcOrd="1" destOrd="0" presId="urn:microsoft.com/office/officeart/2005/8/layout/list1"/>
    <dgm:cxn modelId="{8475F5DC-9ABC-4843-A5B3-D4A3EA35CAC7}" type="presOf" srcId="{1A6703C4-FA4F-49F9-B9BC-1262C46FD254}" destId="{1C183179-5B46-403F-AD92-1A4A9D71A182}" srcOrd="0" destOrd="0" presId="urn:microsoft.com/office/officeart/2005/8/layout/list1"/>
    <dgm:cxn modelId="{6261D955-CDFE-4E4F-9576-1AE9316AC65F}" srcId="{1A6703C4-FA4F-49F9-B9BC-1262C46FD254}" destId="{0F57E5B8-0365-457F-A9AA-D4D51F786F33}" srcOrd="1" destOrd="0" parTransId="{C70EECA1-5D45-48D4-BDEA-2BE52028FF8D}" sibTransId="{C4E424ED-BD7F-402C-A78C-280B3B6FD24B}"/>
    <dgm:cxn modelId="{E4907AC8-7603-4953-8733-79E43443548C}" srcId="{1A6703C4-FA4F-49F9-B9BC-1262C46FD254}" destId="{B324AD98-1559-4232-9318-8E6133580789}" srcOrd="2" destOrd="0" parTransId="{F8067317-3079-43D1-8C4B-043D2D0CFC12}" sibTransId="{981302BD-2D24-474E-B4E0-B58089C380A2}"/>
    <dgm:cxn modelId="{091AFDC6-669D-4F50-8337-B5634A141881}" type="presOf" srcId="{B324AD98-1559-4232-9318-8E6133580789}" destId="{34C754A4-9191-4B05-99BD-F6EEFD1DA2DD}" srcOrd="0" destOrd="0" presId="urn:microsoft.com/office/officeart/2005/8/layout/list1"/>
    <dgm:cxn modelId="{0047A443-211B-4FFA-AF8C-77D0A79A0F8A}" type="presOf" srcId="{6D97C3B2-4DD9-42A6-A142-D0F70A03BD72}" destId="{B085206F-8494-44A3-AAB5-4E4601BCF586}" srcOrd="0" destOrd="0" presId="urn:microsoft.com/office/officeart/2005/8/layout/list1"/>
    <dgm:cxn modelId="{E400C95D-F469-456F-A632-F800D2E7D954}" type="presOf" srcId="{48317B16-785D-4371-A3D4-899AA2B0673C}" destId="{FB0C1331-EA32-4661-A255-877F5090D3DF}" srcOrd="0" destOrd="0" presId="urn:microsoft.com/office/officeart/2005/8/layout/list1"/>
    <dgm:cxn modelId="{319EB258-DBEF-4280-A44F-8FD6C3799C77}" type="presOf" srcId="{0F57E5B8-0365-457F-A9AA-D4D51F786F33}" destId="{645FE729-044B-4A77-9B22-C162CC1F5408}" srcOrd="0" destOrd="0" presId="urn:microsoft.com/office/officeart/2005/8/layout/list1"/>
    <dgm:cxn modelId="{4E03C489-2D58-42D7-A143-5411799F6852}" type="presOf" srcId="{6BB234F4-9140-4AEE-B3FD-443370783648}" destId="{11CF7FA6-A52F-4F03-90F2-FA79806C3DA4}" srcOrd="1" destOrd="0" presId="urn:microsoft.com/office/officeart/2005/8/layout/list1"/>
    <dgm:cxn modelId="{BE6CCAC9-756C-462E-A3C0-5600433CEDBA}" type="presOf" srcId="{FEBFBEDB-6F83-47CA-B77B-A6D0146DC11C}" destId="{D62DC8B8-9483-40A2-A24F-48045D281BE3}" srcOrd="0" destOrd="0" presId="urn:microsoft.com/office/officeart/2005/8/layout/list1"/>
    <dgm:cxn modelId="{333464F6-A103-49BE-8498-44F7BE1D0349}" type="presOf" srcId="{B324AD98-1559-4232-9318-8E6133580789}" destId="{63996096-FAF0-4CCF-9529-539010CDDA7D}" srcOrd="1" destOrd="0" presId="urn:microsoft.com/office/officeart/2005/8/layout/list1"/>
    <dgm:cxn modelId="{F13A801D-F498-46B1-8FE3-1D5C54B0A136}" type="presOf" srcId="{6D97C3B2-4DD9-42A6-A142-D0F70A03BD72}" destId="{985D8228-3481-4B12-9E4D-87D95E02E693}" srcOrd="1" destOrd="0" presId="urn:microsoft.com/office/officeart/2005/8/layout/list1"/>
    <dgm:cxn modelId="{6209DD2A-E37E-4F37-9FC8-DCF42E59387B}" srcId="{1A6703C4-FA4F-49F9-B9BC-1262C46FD254}" destId="{FEBFBEDB-6F83-47CA-B77B-A6D0146DC11C}" srcOrd="6" destOrd="0" parTransId="{03AFC165-51C5-4807-B2C9-B4A5AA76F3A2}" sibTransId="{EAFCAABD-A4CD-46DF-A4B8-C173D2A79B38}"/>
    <dgm:cxn modelId="{F17AD3B0-E964-49CD-9E96-BB6574757A0C}" type="presOf" srcId="{6BB234F4-9140-4AEE-B3FD-443370783648}" destId="{0D765858-B5DD-4EF4-95E5-75828893C671}" srcOrd="0" destOrd="0" presId="urn:microsoft.com/office/officeart/2005/8/layout/list1"/>
    <dgm:cxn modelId="{CB29FEBD-D44E-4E34-BD34-394518848C2D}" srcId="{1A6703C4-FA4F-49F9-B9BC-1262C46FD254}" destId="{27191DE9-084E-4798-BAB8-617CE8F08842}" srcOrd="0" destOrd="0" parTransId="{66D0BCB2-0BF9-4699-890D-D03F54BF9704}" sibTransId="{6073E354-F29C-4B36-B991-4E5027A8107A}"/>
    <dgm:cxn modelId="{5CD3E970-04D4-423F-9025-62D96D2333CD}" srcId="{1A6703C4-FA4F-49F9-B9BC-1262C46FD254}" destId="{6D97C3B2-4DD9-42A6-A142-D0F70A03BD72}" srcOrd="4" destOrd="0" parTransId="{335C3FEC-AC9C-4E47-885B-5B8F5FD4646E}" sibTransId="{F3430EFC-B9B2-42A1-9F1F-EB9ED3101CAB}"/>
    <dgm:cxn modelId="{9E7F022F-6A43-4D40-A1EF-100B00E99DB1}" type="presOf" srcId="{48317B16-785D-4371-A3D4-899AA2B0673C}" destId="{A2CEF87C-AB8B-4DA1-BC30-DA4CDAEC41E3}" srcOrd="1" destOrd="0" presId="urn:microsoft.com/office/officeart/2005/8/layout/list1"/>
    <dgm:cxn modelId="{AB08E326-60A5-43FC-8C8E-3B7C2C72C288}" type="presParOf" srcId="{1C183179-5B46-403F-AD92-1A4A9D71A182}" destId="{00FEDFC5-7AE5-4D2F-9B43-8EB5A24BAEDE}" srcOrd="0" destOrd="0" presId="urn:microsoft.com/office/officeart/2005/8/layout/list1"/>
    <dgm:cxn modelId="{6176B3C0-896D-4504-B799-69DCE8C30D13}" type="presParOf" srcId="{00FEDFC5-7AE5-4D2F-9B43-8EB5A24BAEDE}" destId="{95939FA4-549C-4460-BCE2-8645BD1274A7}" srcOrd="0" destOrd="0" presId="urn:microsoft.com/office/officeart/2005/8/layout/list1"/>
    <dgm:cxn modelId="{7399715D-942D-4F1F-A341-FBD7B068EB28}" type="presParOf" srcId="{00FEDFC5-7AE5-4D2F-9B43-8EB5A24BAEDE}" destId="{A8F4F96D-E6C8-4B0E-94E2-E27BA3ADB10A}" srcOrd="1" destOrd="0" presId="urn:microsoft.com/office/officeart/2005/8/layout/list1"/>
    <dgm:cxn modelId="{46A3DF15-618C-4E68-BDF3-2F422FD8C1B6}" type="presParOf" srcId="{1C183179-5B46-403F-AD92-1A4A9D71A182}" destId="{47E56A26-0952-4D03-B4C4-1987C193AECE}" srcOrd="1" destOrd="0" presId="urn:microsoft.com/office/officeart/2005/8/layout/list1"/>
    <dgm:cxn modelId="{DCACCD37-A59C-462C-BA15-10B22E3138ED}" type="presParOf" srcId="{1C183179-5B46-403F-AD92-1A4A9D71A182}" destId="{4AA6E35A-2E74-46E4-AA7B-809CE9F17994}" srcOrd="2" destOrd="0" presId="urn:microsoft.com/office/officeart/2005/8/layout/list1"/>
    <dgm:cxn modelId="{CC2EE41D-4F02-4FBB-9A67-C8E9760B736D}" type="presParOf" srcId="{1C183179-5B46-403F-AD92-1A4A9D71A182}" destId="{577C48CD-A854-4BDF-A721-3153A8132451}" srcOrd="3" destOrd="0" presId="urn:microsoft.com/office/officeart/2005/8/layout/list1"/>
    <dgm:cxn modelId="{360EB478-CDBA-4DE0-9CA4-C269A386BA37}" type="presParOf" srcId="{1C183179-5B46-403F-AD92-1A4A9D71A182}" destId="{36113F02-5AAE-4411-B203-DF4DEBA87E49}" srcOrd="4" destOrd="0" presId="urn:microsoft.com/office/officeart/2005/8/layout/list1"/>
    <dgm:cxn modelId="{5D741C68-5783-4114-9500-C9FDE3633A2D}" type="presParOf" srcId="{36113F02-5AAE-4411-B203-DF4DEBA87E49}" destId="{645FE729-044B-4A77-9B22-C162CC1F5408}" srcOrd="0" destOrd="0" presId="urn:microsoft.com/office/officeart/2005/8/layout/list1"/>
    <dgm:cxn modelId="{E46A8914-7BF4-4631-9FC5-36EB748E45C1}" type="presParOf" srcId="{36113F02-5AAE-4411-B203-DF4DEBA87E49}" destId="{DC14B783-8387-4599-B915-070C093F848A}" srcOrd="1" destOrd="0" presId="urn:microsoft.com/office/officeart/2005/8/layout/list1"/>
    <dgm:cxn modelId="{3B386CF9-4F82-468D-A5C0-1FB2871F245F}" type="presParOf" srcId="{1C183179-5B46-403F-AD92-1A4A9D71A182}" destId="{2BB12442-EDF8-415A-9ABD-B5EDF998BE4E}" srcOrd="5" destOrd="0" presId="urn:microsoft.com/office/officeart/2005/8/layout/list1"/>
    <dgm:cxn modelId="{D843B847-B2D8-43E7-80F4-0969D0BE4F9F}" type="presParOf" srcId="{1C183179-5B46-403F-AD92-1A4A9D71A182}" destId="{77BC3C22-7D7E-487B-AE9A-0C184F68E6BD}" srcOrd="6" destOrd="0" presId="urn:microsoft.com/office/officeart/2005/8/layout/list1"/>
    <dgm:cxn modelId="{FC076164-0E85-4E15-B498-803644550B58}" type="presParOf" srcId="{1C183179-5B46-403F-AD92-1A4A9D71A182}" destId="{845275BB-41FB-439C-A98D-E073FF8E9711}" srcOrd="7" destOrd="0" presId="urn:microsoft.com/office/officeart/2005/8/layout/list1"/>
    <dgm:cxn modelId="{4F081E11-6960-4FC0-881A-EAD1ED780539}" type="presParOf" srcId="{1C183179-5B46-403F-AD92-1A4A9D71A182}" destId="{EAC3C5B5-43E4-4CCD-9DFC-7FBFC91B522B}" srcOrd="8" destOrd="0" presId="urn:microsoft.com/office/officeart/2005/8/layout/list1"/>
    <dgm:cxn modelId="{75F1FF6D-892A-4D8C-A453-1AB0E238D9B0}" type="presParOf" srcId="{EAC3C5B5-43E4-4CCD-9DFC-7FBFC91B522B}" destId="{34C754A4-9191-4B05-99BD-F6EEFD1DA2DD}" srcOrd="0" destOrd="0" presId="urn:microsoft.com/office/officeart/2005/8/layout/list1"/>
    <dgm:cxn modelId="{F5F61400-C8B5-4AE6-9AB5-01964C9C3B85}" type="presParOf" srcId="{EAC3C5B5-43E4-4CCD-9DFC-7FBFC91B522B}" destId="{63996096-FAF0-4CCF-9529-539010CDDA7D}" srcOrd="1" destOrd="0" presId="urn:microsoft.com/office/officeart/2005/8/layout/list1"/>
    <dgm:cxn modelId="{F17104A4-4196-4201-B0CD-F6E23C06C37E}" type="presParOf" srcId="{1C183179-5B46-403F-AD92-1A4A9D71A182}" destId="{EDF9C369-84F8-4188-AD76-A578D97DCD1C}" srcOrd="9" destOrd="0" presId="urn:microsoft.com/office/officeart/2005/8/layout/list1"/>
    <dgm:cxn modelId="{009106A9-CB40-4285-B28C-5854E2FF1928}" type="presParOf" srcId="{1C183179-5B46-403F-AD92-1A4A9D71A182}" destId="{913ABF19-40BD-4BD1-82F6-65801454F313}" srcOrd="10" destOrd="0" presId="urn:microsoft.com/office/officeart/2005/8/layout/list1"/>
    <dgm:cxn modelId="{176F5BE4-E3AF-4E8C-B0FC-B616AEC7BC4D}" type="presParOf" srcId="{1C183179-5B46-403F-AD92-1A4A9D71A182}" destId="{4D924551-E761-4C0E-9B66-D82A5B50D0B5}" srcOrd="11" destOrd="0" presId="urn:microsoft.com/office/officeart/2005/8/layout/list1"/>
    <dgm:cxn modelId="{173641FA-688D-46E1-878F-7BF4E966D4F9}" type="presParOf" srcId="{1C183179-5B46-403F-AD92-1A4A9D71A182}" destId="{1E691B8C-CF26-4B25-A243-8EB20AB856E4}" srcOrd="12" destOrd="0" presId="urn:microsoft.com/office/officeart/2005/8/layout/list1"/>
    <dgm:cxn modelId="{2C9D74B3-60B3-415F-B841-3FC13C79D6D4}" type="presParOf" srcId="{1E691B8C-CF26-4B25-A243-8EB20AB856E4}" destId="{FB0C1331-EA32-4661-A255-877F5090D3DF}" srcOrd="0" destOrd="0" presId="urn:microsoft.com/office/officeart/2005/8/layout/list1"/>
    <dgm:cxn modelId="{9297852D-D637-4AAD-8223-49EF8D5A129A}" type="presParOf" srcId="{1E691B8C-CF26-4B25-A243-8EB20AB856E4}" destId="{A2CEF87C-AB8B-4DA1-BC30-DA4CDAEC41E3}" srcOrd="1" destOrd="0" presId="urn:microsoft.com/office/officeart/2005/8/layout/list1"/>
    <dgm:cxn modelId="{0702B051-CC25-4259-8852-45AED9716441}" type="presParOf" srcId="{1C183179-5B46-403F-AD92-1A4A9D71A182}" destId="{5DD6C2F7-5A35-447E-991F-0AA096B1C5F6}" srcOrd="13" destOrd="0" presId="urn:microsoft.com/office/officeart/2005/8/layout/list1"/>
    <dgm:cxn modelId="{8EB9946D-D3B9-4DB7-A2B2-17878F3C8160}" type="presParOf" srcId="{1C183179-5B46-403F-AD92-1A4A9D71A182}" destId="{21C88C13-ABE7-4EBE-82A7-F69DA55C400D}" srcOrd="14" destOrd="0" presId="urn:microsoft.com/office/officeart/2005/8/layout/list1"/>
    <dgm:cxn modelId="{F24F91FE-867B-4C5F-BA8D-6FB732DB3762}" type="presParOf" srcId="{1C183179-5B46-403F-AD92-1A4A9D71A182}" destId="{4CB150DF-CFE9-4B4C-883E-A073B7D3F277}" srcOrd="15" destOrd="0" presId="urn:microsoft.com/office/officeart/2005/8/layout/list1"/>
    <dgm:cxn modelId="{FADAF76C-32F2-4D24-9A44-BF544B63C2BC}" type="presParOf" srcId="{1C183179-5B46-403F-AD92-1A4A9D71A182}" destId="{6AB42DE8-8ABC-4D00-B1BF-2C62427AE70A}" srcOrd="16" destOrd="0" presId="urn:microsoft.com/office/officeart/2005/8/layout/list1"/>
    <dgm:cxn modelId="{20EDAD33-BA19-4E24-AAE2-06B4098A5534}" type="presParOf" srcId="{6AB42DE8-8ABC-4D00-B1BF-2C62427AE70A}" destId="{B085206F-8494-44A3-AAB5-4E4601BCF586}" srcOrd="0" destOrd="0" presId="urn:microsoft.com/office/officeart/2005/8/layout/list1"/>
    <dgm:cxn modelId="{794500E4-831A-415F-AA23-89421DA4F831}" type="presParOf" srcId="{6AB42DE8-8ABC-4D00-B1BF-2C62427AE70A}" destId="{985D8228-3481-4B12-9E4D-87D95E02E693}" srcOrd="1" destOrd="0" presId="urn:microsoft.com/office/officeart/2005/8/layout/list1"/>
    <dgm:cxn modelId="{107A1296-700E-4B2B-AFB8-C1B6474D6AF1}" type="presParOf" srcId="{1C183179-5B46-403F-AD92-1A4A9D71A182}" destId="{0BB9F579-9788-46F6-9BAC-CFBEF097949C}" srcOrd="17" destOrd="0" presId="urn:microsoft.com/office/officeart/2005/8/layout/list1"/>
    <dgm:cxn modelId="{5C69231F-962F-410A-8F63-5798850259F9}" type="presParOf" srcId="{1C183179-5B46-403F-AD92-1A4A9D71A182}" destId="{1E06BDAB-7945-444C-8320-C5D70E46F8FB}" srcOrd="18" destOrd="0" presId="urn:microsoft.com/office/officeart/2005/8/layout/list1"/>
    <dgm:cxn modelId="{8D12BFE6-D6F4-4D5F-AC3A-2FC7468B5069}" type="presParOf" srcId="{1C183179-5B46-403F-AD92-1A4A9D71A182}" destId="{AC0F267D-9428-435A-BBC2-8C36D7307D29}" srcOrd="19" destOrd="0" presId="urn:microsoft.com/office/officeart/2005/8/layout/list1"/>
    <dgm:cxn modelId="{C03E6B04-CA5F-4EF0-A72D-2B5AD924AFD6}" type="presParOf" srcId="{1C183179-5B46-403F-AD92-1A4A9D71A182}" destId="{D8FD6858-0D6E-4CAB-B5F4-FCC027EC24D8}" srcOrd="20" destOrd="0" presId="urn:microsoft.com/office/officeart/2005/8/layout/list1"/>
    <dgm:cxn modelId="{355722B3-8DB3-47D1-B7FD-69D0331D739B}" type="presParOf" srcId="{D8FD6858-0D6E-4CAB-B5F4-FCC027EC24D8}" destId="{38D257A7-5153-4F4E-8408-B14B042D3314}" srcOrd="0" destOrd="0" presId="urn:microsoft.com/office/officeart/2005/8/layout/list1"/>
    <dgm:cxn modelId="{0D8D44E0-740D-41D8-9A57-D9741713AF4C}" type="presParOf" srcId="{D8FD6858-0D6E-4CAB-B5F4-FCC027EC24D8}" destId="{1B7243F1-BBE4-41D3-B625-23F27050E709}" srcOrd="1" destOrd="0" presId="urn:microsoft.com/office/officeart/2005/8/layout/list1"/>
    <dgm:cxn modelId="{196B35CE-F278-4EC3-A7F6-666D0D0CB335}" type="presParOf" srcId="{1C183179-5B46-403F-AD92-1A4A9D71A182}" destId="{EB23A622-173F-4E44-90DC-479D3EAD8250}" srcOrd="21" destOrd="0" presId="urn:microsoft.com/office/officeart/2005/8/layout/list1"/>
    <dgm:cxn modelId="{43CEEE70-33D4-43AB-8295-0F2119F90F26}" type="presParOf" srcId="{1C183179-5B46-403F-AD92-1A4A9D71A182}" destId="{58D6580C-E2C0-44C6-AF9B-6EDB45ED5E30}" srcOrd="22" destOrd="0" presId="urn:microsoft.com/office/officeart/2005/8/layout/list1"/>
    <dgm:cxn modelId="{3D1B31C2-38D2-4176-BC5E-FA22E5E62153}" type="presParOf" srcId="{1C183179-5B46-403F-AD92-1A4A9D71A182}" destId="{B1AECB24-D898-49CD-BCF5-886975DF6557}" srcOrd="23" destOrd="0" presId="urn:microsoft.com/office/officeart/2005/8/layout/list1"/>
    <dgm:cxn modelId="{4E5BFABB-E886-4910-B981-C780E50B9146}" type="presParOf" srcId="{1C183179-5B46-403F-AD92-1A4A9D71A182}" destId="{5723D37C-7DA9-4A87-9181-0157CABB23DA}" srcOrd="24" destOrd="0" presId="urn:microsoft.com/office/officeart/2005/8/layout/list1"/>
    <dgm:cxn modelId="{0B6EF385-E4FF-4D02-A47D-76BF765578EF}" type="presParOf" srcId="{5723D37C-7DA9-4A87-9181-0157CABB23DA}" destId="{D62DC8B8-9483-40A2-A24F-48045D281BE3}" srcOrd="0" destOrd="0" presId="urn:microsoft.com/office/officeart/2005/8/layout/list1"/>
    <dgm:cxn modelId="{B1B79C31-1B5D-497E-901B-05E86D16A257}" type="presParOf" srcId="{5723D37C-7DA9-4A87-9181-0157CABB23DA}" destId="{6B40D4B4-80EF-4471-A2D5-A5422397C233}" srcOrd="1" destOrd="0" presId="urn:microsoft.com/office/officeart/2005/8/layout/list1"/>
    <dgm:cxn modelId="{F1FAFA99-1E92-4192-A681-B3807F286D7F}" type="presParOf" srcId="{1C183179-5B46-403F-AD92-1A4A9D71A182}" destId="{BEA9EE63-FDFB-4EB6-8B48-2118F2B7F7A7}" srcOrd="25" destOrd="0" presId="urn:microsoft.com/office/officeart/2005/8/layout/list1"/>
    <dgm:cxn modelId="{82E49F73-14F8-4E87-8C31-9D00E60DBDED}" type="presParOf" srcId="{1C183179-5B46-403F-AD92-1A4A9D71A182}" destId="{2763456B-31BF-498B-B2D9-C5F6382B2681}" srcOrd="26" destOrd="0" presId="urn:microsoft.com/office/officeart/2005/8/layout/list1"/>
    <dgm:cxn modelId="{8A0D3E87-A71C-459F-9848-19FE67A45457}" type="presParOf" srcId="{1C183179-5B46-403F-AD92-1A4A9D71A182}" destId="{95DB5AB1-15B6-46DF-B10D-0812A7AF805F}" srcOrd="27" destOrd="0" presId="urn:microsoft.com/office/officeart/2005/8/layout/list1"/>
    <dgm:cxn modelId="{7804887B-B216-4C35-86E7-9031D3880BB7}" type="presParOf" srcId="{1C183179-5B46-403F-AD92-1A4A9D71A182}" destId="{5B4F4BB5-2629-44F0-93DE-09E4E500CF98}" srcOrd="28" destOrd="0" presId="urn:microsoft.com/office/officeart/2005/8/layout/list1"/>
    <dgm:cxn modelId="{2CBBFC57-7D74-4D1C-8807-78EABFD3CE20}" type="presParOf" srcId="{5B4F4BB5-2629-44F0-93DE-09E4E500CF98}" destId="{0D765858-B5DD-4EF4-95E5-75828893C671}" srcOrd="0" destOrd="0" presId="urn:microsoft.com/office/officeart/2005/8/layout/list1"/>
    <dgm:cxn modelId="{38909611-731B-4952-A03C-14D973D6828C}" type="presParOf" srcId="{5B4F4BB5-2629-44F0-93DE-09E4E500CF98}" destId="{11CF7FA6-A52F-4F03-90F2-FA79806C3DA4}" srcOrd="1" destOrd="0" presId="urn:microsoft.com/office/officeart/2005/8/layout/list1"/>
    <dgm:cxn modelId="{0624E52E-8507-4997-8C11-6E5DA375F625}" type="presParOf" srcId="{1C183179-5B46-403F-AD92-1A4A9D71A182}" destId="{BAD84E2C-23DC-4DE9-BD25-AA21298C55EB}" srcOrd="29" destOrd="0" presId="urn:microsoft.com/office/officeart/2005/8/layout/list1"/>
    <dgm:cxn modelId="{157C3632-3ED3-4E31-A480-0D6A70FFFE44}" type="presParOf" srcId="{1C183179-5B46-403F-AD92-1A4A9D71A182}" destId="{03BB0306-5195-40EB-9732-2DF453E9BFF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14B39-4978-4F44-A118-1D714895D199}">
      <dsp:nvSpPr>
        <dsp:cNvPr id="0" name=""/>
        <dsp:cNvSpPr/>
      </dsp:nvSpPr>
      <dsp:spPr>
        <a:xfrm rot="10800000">
          <a:off x="1713108" y="668"/>
          <a:ext cx="5597370" cy="12129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8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Шуруповёрт</a:t>
          </a:r>
          <a:r>
            <a:rPr lang="ru-RU" sz="2000" kern="1200" dirty="0"/>
            <a:t> и </a:t>
          </a:r>
          <a:r>
            <a:rPr lang="ru-RU" sz="2000" kern="1200" dirty="0" err="1"/>
            <a:t>аксесуары</a:t>
          </a:r>
          <a:r>
            <a:rPr lang="ru-RU" sz="2000" kern="1200" dirty="0"/>
            <a:t> к нему</a:t>
          </a:r>
        </a:p>
      </dsp:txBody>
      <dsp:txXfrm rot="10800000">
        <a:off x="2016352" y="668"/>
        <a:ext cx="5294126" cy="1212978"/>
      </dsp:txXfrm>
    </dsp:sp>
    <dsp:sp modelId="{51E13D2C-F5AA-40EE-BC7D-87F459A711C3}">
      <dsp:nvSpPr>
        <dsp:cNvPr id="0" name=""/>
        <dsp:cNvSpPr/>
      </dsp:nvSpPr>
      <dsp:spPr>
        <a:xfrm>
          <a:off x="1106619" y="668"/>
          <a:ext cx="1212978" cy="121297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CD39B-6EAB-4147-9486-6A5C322D151A}">
      <dsp:nvSpPr>
        <dsp:cNvPr id="0" name=""/>
        <dsp:cNvSpPr/>
      </dsp:nvSpPr>
      <dsp:spPr>
        <a:xfrm rot="10800000">
          <a:off x="1713108" y="1575730"/>
          <a:ext cx="5597370" cy="12129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8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Паяльная станция и принадлежности к ней</a:t>
          </a:r>
        </a:p>
      </dsp:txBody>
      <dsp:txXfrm rot="10800000">
        <a:off x="2016352" y="1575730"/>
        <a:ext cx="5294126" cy="1212978"/>
      </dsp:txXfrm>
    </dsp:sp>
    <dsp:sp modelId="{52CBF2F2-FB7B-48D9-AE20-69A7515D0D2E}">
      <dsp:nvSpPr>
        <dsp:cNvPr id="0" name=""/>
        <dsp:cNvSpPr/>
      </dsp:nvSpPr>
      <dsp:spPr>
        <a:xfrm>
          <a:off x="1106619" y="1575730"/>
          <a:ext cx="1212978" cy="1212978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6358B-4A2C-489E-B237-A2AE4FD3C846}">
      <dsp:nvSpPr>
        <dsp:cNvPr id="0" name=""/>
        <dsp:cNvSpPr/>
      </dsp:nvSpPr>
      <dsp:spPr>
        <a:xfrm rot="10800000">
          <a:off x="1713108" y="3150792"/>
          <a:ext cx="5597370" cy="12129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8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Обжимник</a:t>
          </a:r>
          <a:r>
            <a:rPr lang="ru-RU" sz="2000" kern="1200" dirty="0"/>
            <a:t> для проводов</a:t>
          </a:r>
        </a:p>
      </dsp:txBody>
      <dsp:txXfrm rot="10800000">
        <a:off x="2016352" y="3150792"/>
        <a:ext cx="5294126" cy="1212978"/>
      </dsp:txXfrm>
    </dsp:sp>
    <dsp:sp modelId="{E4D8F459-45CA-4C22-9214-A109C68FCD6D}">
      <dsp:nvSpPr>
        <dsp:cNvPr id="0" name=""/>
        <dsp:cNvSpPr/>
      </dsp:nvSpPr>
      <dsp:spPr>
        <a:xfrm>
          <a:off x="1106619" y="3150792"/>
          <a:ext cx="1212978" cy="1212978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1D8DC-0B6B-4684-994F-AFC2837D6042}">
      <dsp:nvSpPr>
        <dsp:cNvPr id="0" name=""/>
        <dsp:cNvSpPr/>
      </dsp:nvSpPr>
      <dsp:spPr>
        <a:xfrm rot="10800000">
          <a:off x="1695589" y="4725854"/>
          <a:ext cx="5597370" cy="12129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8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Вспомогательные инструменты </a:t>
          </a:r>
          <a:r>
            <a:rPr lang="ru-RU" sz="2000" kern="1200" dirty="0"/>
            <a:t>(канцелярский нож, шило, отвёртка, линейка )</a:t>
          </a:r>
        </a:p>
      </dsp:txBody>
      <dsp:txXfrm rot="10800000">
        <a:off x="1998833" y="4725854"/>
        <a:ext cx="5294126" cy="1212978"/>
      </dsp:txXfrm>
    </dsp:sp>
    <dsp:sp modelId="{C5503388-E38C-4E82-8B2C-A8884DDFD53F}">
      <dsp:nvSpPr>
        <dsp:cNvPr id="0" name=""/>
        <dsp:cNvSpPr/>
      </dsp:nvSpPr>
      <dsp:spPr>
        <a:xfrm rot="5400000">
          <a:off x="1106619" y="4725854"/>
          <a:ext cx="1212978" cy="1212978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6E35A-2E74-46E4-AA7B-809CE9F17994}">
      <dsp:nvSpPr>
        <dsp:cNvPr id="0" name=""/>
        <dsp:cNvSpPr/>
      </dsp:nvSpPr>
      <dsp:spPr>
        <a:xfrm>
          <a:off x="0" y="28981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4F96D-E6C8-4B0E-94E2-E27BA3ADB10A}">
      <dsp:nvSpPr>
        <dsp:cNvPr id="0" name=""/>
        <dsp:cNvSpPr/>
      </dsp:nvSpPr>
      <dsp:spPr>
        <a:xfrm>
          <a:off x="163614" y="246164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Сотовый поликарбонат</a:t>
          </a:r>
        </a:p>
      </dsp:txBody>
      <dsp:txXfrm>
        <a:off x="188112" y="270662"/>
        <a:ext cx="2502919" cy="452844"/>
      </dsp:txXfrm>
    </dsp:sp>
    <dsp:sp modelId="{77BC3C22-7D7E-487B-AE9A-0C184F68E6BD}">
      <dsp:nvSpPr>
        <dsp:cNvPr id="0" name=""/>
        <dsp:cNvSpPr/>
      </dsp:nvSpPr>
      <dsp:spPr>
        <a:xfrm>
          <a:off x="0" y="106093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4B783-8387-4599-B915-070C093F848A}">
      <dsp:nvSpPr>
        <dsp:cNvPr id="0" name=""/>
        <dsp:cNvSpPr/>
      </dsp:nvSpPr>
      <dsp:spPr>
        <a:xfrm>
          <a:off x="167347" y="979601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Изолента, скотч</a:t>
          </a:r>
        </a:p>
      </dsp:txBody>
      <dsp:txXfrm>
        <a:off x="191845" y="1004099"/>
        <a:ext cx="2502919" cy="452844"/>
      </dsp:txXfrm>
    </dsp:sp>
    <dsp:sp modelId="{913ABF19-40BD-4BD1-82F6-65801454F313}">
      <dsp:nvSpPr>
        <dsp:cNvPr id="0" name=""/>
        <dsp:cNvSpPr/>
      </dsp:nvSpPr>
      <dsp:spPr>
        <a:xfrm>
          <a:off x="0" y="183205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96096-FAF0-4CCF-9529-539010CDDA7D}">
      <dsp:nvSpPr>
        <dsp:cNvPr id="0" name=""/>
        <dsp:cNvSpPr/>
      </dsp:nvSpPr>
      <dsp:spPr>
        <a:xfrm>
          <a:off x="163614" y="1788404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/>
            <a:t>Термоклей</a:t>
          </a:r>
          <a:endParaRPr lang="ru-RU" sz="1700" kern="1200" dirty="0"/>
        </a:p>
      </dsp:txBody>
      <dsp:txXfrm>
        <a:off x="188112" y="1812902"/>
        <a:ext cx="2502919" cy="452844"/>
      </dsp:txXfrm>
    </dsp:sp>
    <dsp:sp modelId="{21C88C13-ABE7-4EBE-82A7-F69DA55C400D}">
      <dsp:nvSpPr>
        <dsp:cNvPr id="0" name=""/>
        <dsp:cNvSpPr/>
      </dsp:nvSpPr>
      <dsp:spPr>
        <a:xfrm>
          <a:off x="0" y="260317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EF87C-AB8B-4DA1-BC30-DA4CDAEC41E3}">
      <dsp:nvSpPr>
        <dsp:cNvPr id="0" name=""/>
        <dsp:cNvSpPr/>
      </dsp:nvSpPr>
      <dsp:spPr>
        <a:xfrm>
          <a:off x="167347" y="2578363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Уголок</a:t>
          </a:r>
        </a:p>
      </dsp:txBody>
      <dsp:txXfrm>
        <a:off x="191845" y="2602861"/>
        <a:ext cx="2502919" cy="452844"/>
      </dsp:txXfrm>
    </dsp:sp>
    <dsp:sp modelId="{1E06BDAB-7945-444C-8320-C5D70E46F8FB}">
      <dsp:nvSpPr>
        <dsp:cNvPr id="0" name=""/>
        <dsp:cNvSpPr/>
      </dsp:nvSpPr>
      <dsp:spPr>
        <a:xfrm>
          <a:off x="0" y="337429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D8228-3481-4B12-9E4D-87D95E02E693}">
      <dsp:nvSpPr>
        <dsp:cNvPr id="0" name=""/>
        <dsp:cNvSpPr/>
      </dsp:nvSpPr>
      <dsp:spPr>
        <a:xfrm>
          <a:off x="171080" y="3302380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Болты, гайки</a:t>
          </a:r>
        </a:p>
      </dsp:txBody>
      <dsp:txXfrm>
        <a:off x="195578" y="3326878"/>
        <a:ext cx="2502919" cy="452844"/>
      </dsp:txXfrm>
    </dsp:sp>
    <dsp:sp modelId="{58D6580C-E2C0-44C6-AF9B-6EDB45ED5E30}">
      <dsp:nvSpPr>
        <dsp:cNvPr id="0" name=""/>
        <dsp:cNvSpPr/>
      </dsp:nvSpPr>
      <dsp:spPr>
        <a:xfrm>
          <a:off x="0" y="414541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243F1-BBE4-41D3-B625-23F27050E709}">
      <dsp:nvSpPr>
        <dsp:cNvPr id="0" name=""/>
        <dsp:cNvSpPr/>
      </dsp:nvSpPr>
      <dsp:spPr>
        <a:xfrm>
          <a:off x="163614" y="4130028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Горшки, земля</a:t>
          </a:r>
        </a:p>
      </dsp:txBody>
      <dsp:txXfrm>
        <a:off x="188112" y="4154526"/>
        <a:ext cx="2502919" cy="452844"/>
      </dsp:txXfrm>
    </dsp:sp>
    <dsp:sp modelId="{2763456B-31BF-498B-B2D9-C5F6382B2681}">
      <dsp:nvSpPr>
        <dsp:cNvPr id="0" name=""/>
        <dsp:cNvSpPr/>
      </dsp:nvSpPr>
      <dsp:spPr>
        <a:xfrm>
          <a:off x="0" y="491653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0D4B4-80EF-4471-A2D5-A5422397C233}">
      <dsp:nvSpPr>
        <dsp:cNvPr id="0" name=""/>
        <dsp:cNvSpPr/>
      </dsp:nvSpPr>
      <dsp:spPr>
        <a:xfrm>
          <a:off x="163614" y="4882303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Контейнер</a:t>
          </a:r>
        </a:p>
      </dsp:txBody>
      <dsp:txXfrm>
        <a:off x="188112" y="4906801"/>
        <a:ext cx="2502919" cy="452844"/>
      </dsp:txXfrm>
    </dsp:sp>
    <dsp:sp modelId="{03BB0306-5195-40EB-9732-2DF453E9BFFE}">
      <dsp:nvSpPr>
        <dsp:cNvPr id="0" name=""/>
        <dsp:cNvSpPr/>
      </dsp:nvSpPr>
      <dsp:spPr>
        <a:xfrm>
          <a:off x="0" y="568765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F7FA6-A52F-4F03-90F2-FA79806C3DA4}">
      <dsp:nvSpPr>
        <dsp:cNvPr id="0" name=""/>
        <dsp:cNvSpPr/>
      </dsp:nvSpPr>
      <dsp:spPr>
        <a:xfrm>
          <a:off x="159881" y="5653119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Щеколда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84379" y="5677617"/>
        <a:ext cx="2502919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4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5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7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1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2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0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4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4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3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6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3.wdp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ouTs6YIl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s://cloud.mail.ru/public/TRNS/jjAs7Lng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1.png"/><Relationship Id="rId18" Type="http://schemas.microsoft.com/office/2007/relationships/hdphoto" Target="../media/hdphoto8.wdp"/><Relationship Id="rId3" Type="http://schemas.openxmlformats.org/officeDocument/2006/relationships/image" Target="../media/image25.png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microsoft.com/office/2007/relationships/hdphoto" Target="../media/hdphoto5.wdp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image" Target="../media/image3.jp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24" Type="http://schemas.microsoft.com/office/2007/relationships/hdphoto" Target="../media/hdphoto11.wdp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microsoft.com/office/2007/relationships/hdphoto" Target="../media/hdphoto4.wdp"/><Relationship Id="rId19" Type="http://schemas.openxmlformats.org/officeDocument/2006/relationships/image" Target="../media/image34.png"/><Relationship Id="rId4" Type="http://schemas.openxmlformats.org/officeDocument/2006/relationships/image" Target="../media/image26.jpeg"/><Relationship Id="rId9" Type="http://schemas.openxmlformats.org/officeDocument/2006/relationships/image" Target="../media/image29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59" y="3344806"/>
            <a:ext cx="11435119" cy="22308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000" dirty="0"/>
              <a:t> </a:t>
            </a:r>
            <a:r>
              <a:rPr lang="ru-RU" sz="2000" dirty="0"/>
              <a:t>Нижегородская область</a:t>
            </a:r>
            <a:r>
              <a:rPr lang="en-US" sz="2000" dirty="0"/>
              <a:t>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Муниципальное бюджетное учреждение</a:t>
            </a:r>
            <a:br>
              <a:rPr lang="ru-RU" sz="2000" dirty="0"/>
            </a:br>
            <a:r>
              <a:rPr lang="ru-RU" sz="2000" dirty="0"/>
              <a:t>дополнительного образование</a:t>
            </a:r>
            <a:br>
              <a:rPr lang="ru-RU" sz="2000" dirty="0"/>
            </a:br>
            <a:r>
              <a:rPr lang="ru-RU" sz="2000" dirty="0"/>
              <a:t>«Спасский дом детского творчества»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Проект на тему</a:t>
            </a:r>
            <a:br>
              <a:rPr lang="ru-RU" sz="2400" b="1" dirty="0"/>
            </a:br>
            <a:r>
              <a:rPr lang="ru-RU" sz="2700" b="1" dirty="0"/>
              <a:t>«Теплица без хлопот»</a:t>
            </a:r>
            <a:br>
              <a:rPr lang="ru-RU" sz="27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                                                 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                      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dirty="0" err="1"/>
              <a:t>с.Спасское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2023 г.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72991" y="3659833"/>
            <a:ext cx="3193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Выполнили:</a:t>
            </a:r>
            <a:br>
              <a:rPr lang="ru-RU" b="1" dirty="0"/>
            </a:br>
            <a:r>
              <a:rPr lang="ru-RU" dirty="0"/>
              <a:t>Леванов Александр</a:t>
            </a:r>
          </a:p>
          <a:p>
            <a:r>
              <a:rPr lang="ru-RU" dirty="0"/>
              <a:t>Алексеевич,13 лет,</a:t>
            </a:r>
          </a:p>
          <a:p>
            <a:r>
              <a:rPr lang="ru-RU" dirty="0"/>
              <a:t>Барсуков Руслан Романович,14 лет,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обучающиеся объединения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«Робототехника»</a:t>
            </a:r>
            <a:r>
              <a:rPr lang="en-US" dirty="0"/>
              <a:t/>
            </a:r>
            <a:br>
              <a:rPr lang="en-US" dirty="0"/>
            </a:br>
            <a:r>
              <a:rPr lang="ru-RU" b="1" dirty="0"/>
              <a:t>Руководитель</a:t>
            </a:r>
            <a:r>
              <a:rPr lang="ru-RU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Хламов Д.В.</a:t>
            </a:r>
            <a:r>
              <a:rPr lang="en-US" dirty="0"/>
              <a:t>,</a:t>
            </a:r>
            <a:r>
              <a:rPr lang="ru-RU" dirty="0"/>
              <a:t>педагог ДО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8" t="11782" r="705" b="12397"/>
          <a:stretch/>
        </p:blipFill>
        <p:spPr>
          <a:xfrm>
            <a:off x="4100640" y="2855884"/>
            <a:ext cx="4890655" cy="3208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3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85" y="92991"/>
            <a:ext cx="2709949" cy="586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Функции умной теплицы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37856" y="1329229"/>
            <a:ext cx="3391593" cy="65670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Авто-проветривание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8175" y="1474076"/>
            <a:ext cx="3391593" cy="65670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Авто-полив</a:t>
            </a:r>
          </a:p>
        </p:txBody>
      </p:sp>
      <p:cxnSp>
        <p:nvCxnSpPr>
          <p:cNvPr id="10" name="Прямая соединительная линия 9"/>
          <p:cNvCxnSpPr>
            <a:stCxn id="4" idx="1"/>
            <a:endCxn id="8" idx="0"/>
          </p:cNvCxnSpPr>
          <p:nvPr/>
        </p:nvCxnSpPr>
        <p:spPr>
          <a:xfrm flipH="1">
            <a:off x="2453972" y="386007"/>
            <a:ext cx="2334113" cy="108806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3"/>
            <a:endCxn id="7" idx="0"/>
          </p:cNvCxnSpPr>
          <p:nvPr/>
        </p:nvCxnSpPr>
        <p:spPr>
          <a:xfrm>
            <a:off x="7498034" y="386007"/>
            <a:ext cx="2335619" cy="9432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5"/>
          <a:stretch/>
        </p:blipFill>
        <p:spPr>
          <a:xfrm>
            <a:off x="8296844" y="2272451"/>
            <a:ext cx="3232605" cy="3148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0" r="10551" b="14867"/>
          <a:stretch/>
        </p:blipFill>
        <p:spPr>
          <a:xfrm>
            <a:off x="728651" y="2368255"/>
            <a:ext cx="3166506" cy="3015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5DE902-241D-4149-AE3C-0091CF608A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502" y="2272451"/>
            <a:ext cx="3635515" cy="2720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6BE4A3-9DC1-4B17-982F-67DB9AF573DA}"/>
              </a:ext>
            </a:extLst>
          </p:cNvPr>
          <p:cNvSpPr/>
          <p:nvPr/>
        </p:nvSpPr>
        <p:spPr>
          <a:xfrm>
            <a:off x="4344462" y="1438739"/>
            <a:ext cx="3391593" cy="65670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Авто-освещение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49BB7EE-60DE-4AE7-8F1F-9E4B236E2CA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010314" y="680612"/>
            <a:ext cx="29945" cy="75812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64" y="-31955"/>
            <a:ext cx="12192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/>
              <a:t>Business Model Canvas</a:t>
            </a:r>
            <a:endParaRPr lang="ru-RU" sz="3733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5D5D1B-44B7-4F52-9ECC-201839B0CB92}"/>
              </a:ext>
            </a:extLst>
          </p:cNvPr>
          <p:cNvSpPr/>
          <p:nvPr/>
        </p:nvSpPr>
        <p:spPr>
          <a:xfrm>
            <a:off x="143339" y="766254"/>
            <a:ext cx="2592288" cy="39108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C5CEA1-29C3-4327-9931-567C5074E513}"/>
              </a:ext>
            </a:extLst>
          </p:cNvPr>
          <p:cNvSpPr/>
          <p:nvPr/>
        </p:nvSpPr>
        <p:spPr>
          <a:xfrm>
            <a:off x="4943872" y="766254"/>
            <a:ext cx="2208245" cy="39108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990466-8DF5-4C39-8952-B42B4CD6ED0D}"/>
              </a:ext>
            </a:extLst>
          </p:cNvPr>
          <p:cNvSpPr/>
          <p:nvPr/>
        </p:nvSpPr>
        <p:spPr>
          <a:xfrm>
            <a:off x="9360363" y="766254"/>
            <a:ext cx="2688299" cy="39108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980467-D66F-4D20-AA01-4AE28CAD3C24}"/>
              </a:ext>
            </a:extLst>
          </p:cNvPr>
          <p:cNvSpPr/>
          <p:nvPr/>
        </p:nvSpPr>
        <p:spPr>
          <a:xfrm rot="5400000">
            <a:off x="2015547" y="2804931"/>
            <a:ext cx="2112235" cy="58566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12F52A-AEFC-4F9C-A583-F7E80643A616}"/>
              </a:ext>
            </a:extLst>
          </p:cNvPr>
          <p:cNvSpPr/>
          <p:nvPr/>
        </p:nvSpPr>
        <p:spPr>
          <a:xfrm rot="5400000">
            <a:off x="7968208" y="2708920"/>
            <a:ext cx="2112235" cy="60486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AB35EB-3EEE-47B1-BE1E-A8946B64357C}"/>
              </a:ext>
            </a:extLst>
          </p:cNvPr>
          <p:cNvSpPr/>
          <p:nvPr/>
        </p:nvSpPr>
        <p:spPr>
          <a:xfrm>
            <a:off x="7152118" y="766254"/>
            <a:ext cx="2208245" cy="19202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4D31D3-8A6F-4607-8306-ECC2B75A901D}"/>
              </a:ext>
            </a:extLst>
          </p:cNvPr>
          <p:cNvSpPr/>
          <p:nvPr/>
        </p:nvSpPr>
        <p:spPr>
          <a:xfrm>
            <a:off x="7152118" y="2686467"/>
            <a:ext cx="2208245" cy="19906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9B64056-AB4F-43F9-95B6-7B093C2E1553}"/>
              </a:ext>
            </a:extLst>
          </p:cNvPr>
          <p:cNvSpPr/>
          <p:nvPr/>
        </p:nvSpPr>
        <p:spPr>
          <a:xfrm>
            <a:off x="2735627" y="766253"/>
            <a:ext cx="2208245" cy="19113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BD72D4-11E3-461A-9381-ABBF2D088227}"/>
              </a:ext>
            </a:extLst>
          </p:cNvPr>
          <p:cNvSpPr/>
          <p:nvPr/>
        </p:nvSpPr>
        <p:spPr>
          <a:xfrm>
            <a:off x="2735627" y="2677600"/>
            <a:ext cx="2208245" cy="19995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D289D-5D5A-44D6-BF2D-30EAE04A2A7D}"/>
              </a:ext>
            </a:extLst>
          </p:cNvPr>
          <p:cNvSpPr txBox="1"/>
          <p:nvPr/>
        </p:nvSpPr>
        <p:spPr>
          <a:xfrm>
            <a:off x="143339" y="76625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Партнёры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5505D8-D046-4C97-A9C6-6D8E430FB779}"/>
              </a:ext>
            </a:extLst>
          </p:cNvPr>
          <p:cNvSpPr txBox="1"/>
          <p:nvPr/>
        </p:nvSpPr>
        <p:spPr>
          <a:xfrm>
            <a:off x="2740747" y="766254"/>
            <a:ext cx="22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Процессы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202499-70FE-4A0E-B745-C1B22D1A99D1}"/>
              </a:ext>
            </a:extLst>
          </p:cNvPr>
          <p:cNvSpPr txBox="1"/>
          <p:nvPr/>
        </p:nvSpPr>
        <p:spPr>
          <a:xfrm>
            <a:off x="4964272" y="755347"/>
            <a:ext cx="220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Уникальное ценностное предложение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46814E-33A1-4914-BD5F-44FC9A10D568}"/>
              </a:ext>
            </a:extLst>
          </p:cNvPr>
          <p:cNvSpPr txBox="1"/>
          <p:nvPr/>
        </p:nvSpPr>
        <p:spPr>
          <a:xfrm>
            <a:off x="7146998" y="755347"/>
            <a:ext cx="22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Отношения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86241-C8ED-45B1-8FA4-66F45FBA4C61}"/>
              </a:ext>
            </a:extLst>
          </p:cNvPr>
          <p:cNvSpPr txBox="1"/>
          <p:nvPr/>
        </p:nvSpPr>
        <p:spPr>
          <a:xfrm>
            <a:off x="9335499" y="766254"/>
            <a:ext cx="2713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Потребители</a:t>
            </a:r>
            <a:r>
              <a:rPr lang="en-US" sz="2400" b="1" dirty="0"/>
              <a:t>/</a:t>
            </a:r>
            <a:endParaRPr lang="ru-RU" sz="2400" b="1" dirty="0"/>
          </a:p>
          <a:p>
            <a:pPr algn="ctr"/>
            <a:r>
              <a:rPr lang="ru-RU" sz="2400" b="1" dirty="0"/>
              <a:t>клиенты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7CBED3-B6A1-4D65-8EC2-523C67C9DCA0}"/>
              </a:ext>
            </a:extLst>
          </p:cNvPr>
          <p:cNvSpPr txBox="1"/>
          <p:nvPr/>
        </p:nvSpPr>
        <p:spPr>
          <a:xfrm>
            <a:off x="2761147" y="2686468"/>
            <a:ext cx="22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Ресурсы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8F5A4-0472-46B6-8D51-0F244B38A6CF}"/>
              </a:ext>
            </a:extLst>
          </p:cNvPr>
          <p:cNvSpPr txBox="1"/>
          <p:nvPr/>
        </p:nvSpPr>
        <p:spPr>
          <a:xfrm>
            <a:off x="7157238" y="2685324"/>
            <a:ext cx="22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Каналы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F5978A-FA70-4824-BB7F-335BEBE80800}"/>
              </a:ext>
            </a:extLst>
          </p:cNvPr>
          <p:cNvSpPr txBox="1"/>
          <p:nvPr/>
        </p:nvSpPr>
        <p:spPr>
          <a:xfrm>
            <a:off x="143339" y="468555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Расходы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D3A492-2AC3-4272-9D26-980F6D0AE7F8}"/>
              </a:ext>
            </a:extLst>
          </p:cNvPr>
          <p:cNvSpPr txBox="1"/>
          <p:nvPr/>
        </p:nvSpPr>
        <p:spPr>
          <a:xfrm>
            <a:off x="5999990" y="4689098"/>
            <a:ext cx="364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Финансирование </a:t>
            </a:r>
            <a:r>
              <a:rPr lang="en-US" sz="2400" b="1" dirty="0"/>
              <a:t>/</a:t>
            </a:r>
            <a:r>
              <a:rPr lang="ru-RU" sz="2400" b="1" dirty="0"/>
              <a:t> доход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E83841-F7D2-48B0-9B2B-648D20FE8E72}"/>
              </a:ext>
            </a:extLst>
          </p:cNvPr>
          <p:cNvSpPr txBox="1"/>
          <p:nvPr/>
        </p:nvSpPr>
        <p:spPr>
          <a:xfrm>
            <a:off x="117819" y="1158116"/>
            <a:ext cx="2600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Поставщики материалов.</a:t>
            </a:r>
          </a:p>
          <a:p>
            <a:r>
              <a:rPr lang="ru-RU" sz="1600" dirty="0"/>
              <a:t>Команда разработчиков ПО.</a:t>
            </a:r>
          </a:p>
          <a:p>
            <a:r>
              <a:rPr lang="ru-RU" sz="1600" dirty="0"/>
              <a:t>Инженеры.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0FC8D-0913-44EF-A643-3F148244DBD4}"/>
              </a:ext>
            </a:extLst>
          </p:cNvPr>
          <p:cNvSpPr txBox="1"/>
          <p:nvPr/>
        </p:nvSpPr>
        <p:spPr>
          <a:xfrm>
            <a:off x="2725615" y="3094824"/>
            <a:ext cx="2223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Платформа.</a:t>
            </a:r>
          </a:p>
          <a:p>
            <a:r>
              <a:rPr lang="ru-RU" sz="1600" dirty="0"/>
              <a:t>Репутационные ресурсы.</a:t>
            </a:r>
          </a:p>
          <a:p>
            <a:r>
              <a:rPr lang="ru-RU" sz="1600" dirty="0"/>
              <a:t>Инженеры и другой персонал.</a:t>
            </a:r>
          </a:p>
          <a:p>
            <a:r>
              <a:rPr lang="ru-RU" sz="1600" dirty="0"/>
              <a:t>Приложение.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125CA3-5089-4199-AD3D-B90478A2674A}"/>
              </a:ext>
            </a:extLst>
          </p:cNvPr>
          <p:cNvSpPr txBox="1"/>
          <p:nvPr/>
        </p:nvSpPr>
        <p:spPr>
          <a:xfrm>
            <a:off x="2704597" y="1197140"/>
            <a:ext cx="2223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Рекламные компании в соц. сетях.</a:t>
            </a:r>
            <a:endParaRPr lang="en-US" sz="1600" dirty="0"/>
          </a:p>
          <a:p>
            <a:r>
              <a:rPr lang="ru-RU" sz="1600" dirty="0"/>
              <a:t>Постоянные обновления.</a:t>
            </a:r>
          </a:p>
          <a:p>
            <a:r>
              <a:rPr lang="ru-RU" sz="1600" dirty="0"/>
              <a:t>Новые функции.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78989E-E0A6-4BF1-BD2D-A3CCDD0FBB96}"/>
              </a:ext>
            </a:extLst>
          </p:cNvPr>
          <p:cNvSpPr txBox="1"/>
          <p:nvPr/>
        </p:nvSpPr>
        <p:spPr>
          <a:xfrm>
            <a:off x="4931300" y="2000492"/>
            <a:ext cx="2223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Цены ниже конкурентов.</a:t>
            </a:r>
          </a:p>
          <a:p>
            <a:r>
              <a:rPr lang="ru-RU" sz="1600" dirty="0"/>
              <a:t>Высокая ремонтопригодность и сервисная поддержка.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7E6777-987D-48AB-A3FA-856BA82806AE}"/>
              </a:ext>
            </a:extLst>
          </p:cNvPr>
          <p:cNvSpPr txBox="1"/>
          <p:nvPr/>
        </p:nvSpPr>
        <p:spPr>
          <a:xfrm>
            <a:off x="7145832" y="3066820"/>
            <a:ext cx="2223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Соц. Сети.</a:t>
            </a:r>
          </a:p>
          <a:p>
            <a:r>
              <a:rPr lang="ru-RU" sz="1600" dirty="0"/>
              <a:t>Официальный сайт.</a:t>
            </a:r>
          </a:p>
          <a:p>
            <a:r>
              <a:rPr lang="ru-RU" sz="1600" dirty="0"/>
              <a:t>Телефонная линия. </a:t>
            </a:r>
          </a:p>
          <a:p>
            <a:r>
              <a:rPr lang="ru-RU" sz="1600" dirty="0"/>
              <a:t>Сарафанный маркетинг.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9F969B-77BB-4489-963C-FEEF88ECECD2}"/>
              </a:ext>
            </a:extLst>
          </p:cNvPr>
          <p:cNvSpPr txBox="1"/>
          <p:nvPr/>
        </p:nvSpPr>
        <p:spPr>
          <a:xfrm>
            <a:off x="9345083" y="1537327"/>
            <a:ext cx="26780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Люди с низким-средним достатком</a:t>
            </a:r>
            <a:r>
              <a:rPr lang="en-US" sz="1600" dirty="0"/>
              <a:t>,</a:t>
            </a:r>
            <a:endParaRPr lang="ru-RU" sz="1600" dirty="0"/>
          </a:p>
          <a:p>
            <a:r>
              <a:rPr lang="ru-RU" sz="1600" dirty="0"/>
              <a:t>Которые не хотят разбираться как это устроенно а желающие получить готовую систему под свои потребности.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5DC052-EF80-4DA6-AEDC-AF741EE6673D}"/>
              </a:ext>
            </a:extLst>
          </p:cNvPr>
          <p:cNvSpPr txBox="1"/>
          <p:nvPr/>
        </p:nvSpPr>
        <p:spPr>
          <a:xfrm>
            <a:off x="144304" y="5178001"/>
            <a:ext cx="5855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Приобретение компонентов для системы.</a:t>
            </a:r>
          </a:p>
          <a:p>
            <a:r>
              <a:rPr lang="ru-RU" sz="1600" dirty="0"/>
              <a:t>Зарплаты сотрудникам. (монтаж системы</a:t>
            </a:r>
            <a:r>
              <a:rPr lang="en-US" sz="1600" dirty="0"/>
              <a:t>,</a:t>
            </a:r>
            <a:r>
              <a:rPr lang="ru-RU" sz="1600" dirty="0"/>
              <a:t> разработка приложения и техподдержка)</a:t>
            </a:r>
          </a:p>
          <a:p>
            <a:r>
              <a:rPr lang="ru-RU" sz="1600" dirty="0"/>
              <a:t>Реклама. 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F2338F-BAC2-4162-9034-585A12C181A1}"/>
              </a:ext>
            </a:extLst>
          </p:cNvPr>
          <p:cNvSpPr txBox="1"/>
          <p:nvPr/>
        </p:nvSpPr>
        <p:spPr>
          <a:xfrm>
            <a:off x="5999990" y="5178001"/>
            <a:ext cx="5716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Продажа компонентов системы.</a:t>
            </a:r>
          </a:p>
          <a:p>
            <a:r>
              <a:rPr lang="ru-RU" sz="1600" dirty="0"/>
              <a:t>Монтаж системы.</a:t>
            </a:r>
          </a:p>
          <a:p>
            <a:r>
              <a:rPr lang="ru-RU" sz="1600" dirty="0"/>
              <a:t>Сервисное обслуживание. </a:t>
            </a:r>
          </a:p>
          <a:p>
            <a:endParaRPr lang="ru-RU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2E46CC-F49A-44F7-BFFC-88997D71B0DF}"/>
              </a:ext>
            </a:extLst>
          </p:cNvPr>
          <p:cNvSpPr txBox="1"/>
          <p:nvPr/>
        </p:nvSpPr>
        <p:spPr>
          <a:xfrm>
            <a:off x="7134376" y="1145895"/>
            <a:ext cx="2223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Персональное обслуживание.</a:t>
            </a:r>
          </a:p>
          <a:p>
            <a:r>
              <a:rPr lang="ru-RU" sz="1600" dirty="0"/>
              <a:t>Дружелюбное приложение для управления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2346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0F27D61-8CD1-4208-AB9E-A1C22DE80C41}"/>
              </a:ext>
            </a:extLst>
          </p:cNvPr>
          <p:cNvSpPr txBox="1"/>
          <p:nvPr/>
        </p:nvSpPr>
        <p:spPr>
          <a:xfrm>
            <a:off x="9664" y="-31955"/>
            <a:ext cx="12192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latin typeface="+mj-lt"/>
                <a:ea typeface="+mj-ea"/>
                <a:cs typeface="+mj-cs"/>
              </a:rPr>
              <a:t>SWOT</a:t>
            </a:r>
            <a:r>
              <a:rPr lang="ru-RU" sz="3733" dirty="0">
                <a:latin typeface="+mj-lt"/>
                <a:ea typeface="+mj-ea"/>
                <a:cs typeface="+mj-cs"/>
              </a:rPr>
              <a:t>-анализ</a:t>
            </a:r>
          </a:p>
        </p:txBody>
      </p:sp>
      <p:sp>
        <p:nvSpPr>
          <p:cNvPr id="43" name="Google Shape;193;g7ecf7c855d_6_38">
            <a:extLst>
              <a:ext uri="{FF2B5EF4-FFF2-40B4-BE49-F238E27FC236}">
                <a16:creationId xmlns:a16="http://schemas.microsoft.com/office/drawing/2014/main" id="{BAA30256-3D28-4488-A814-B28FE57A5DDE}"/>
              </a:ext>
            </a:extLst>
          </p:cNvPr>
          <p:cNvSpPr txBox="1"/>
          <p:nvPr/>
        </p:nvSpPr>
        <p:spPr>
          <a:xfrm>
            <a:off x="-774971" y="-1195309"/>
            <a:ext cx="12395600" cy="1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endParaRPr sz="6400" dirty="0">
              <a:solidFill>
                <a:srgbClr val="666666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</p:txBody>
      </p:sp>
      <p:sp>
        <p:nvSpPr>
          <p:cNvPr id="44" name="Номер слайда 4">
            <a:extLst>
              <a:ext uri="{FF2B5EF4-FFF2-40B4-BE49-F238E27FC236}">
                <a16:creationId xmlns:a16="http://schemas.microsoft.com/office/drawing/2014/main" id="{2387B212-61F8-413E-B929-8CE885E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48949" y="6291023"/>
            <a:ext cx="975600" cy="699600"/>
          </a:xfrm>
        </p:spPr>
        <p:txBody>
          <a:bodyPr/>
          <a:lstStyle/>
          <a:p>
            <a:fld id="{00000000-1234-1234-1234-123412341234}" type="slidenum">
              <a:rPr lang="ru-RU" smtClean="0">
                <a:latin typeface="+mj-lt"/>
                <a:cs typeface="Calibri" panose="020F0502020204030204" pitchFamily="34" charset="0"/>
              </a:rPr>
              <a:pPr/>
              <a:t>12</a:t>
            </a:fld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5" name="Google Shape;81;p3">
            <a:extLst>
              <a:ext uri="{FF2B5EF4-FFF2-40B4-BE49-F238E27FC236}">
                <a16:creationId xmlns:a16="http://schemas.microsoft.com/office/drawing/2014/main" id="{66CE8210-721F-42F2-806A-7836A081D979}"/>
              </a:ext>
            </a:extLst>
          </p:cNvPr>
          <p:cNvSpPr txBox="1"/>
          <p:nvPr/>
        </p:nvSpPr>
        <p:spPr>
          <a:xfrm>
            <a:off x="-774973" y="-1567175"/>
            <a:ext cx="9622800" cy="1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sz="6400" dirty="0">
                <a:solidFill>
                  <a:srgbClr val="434343"/>
                </a:solidFill>
                <a:latin typeface="Oswald Regular" panose="020B0604020202020204" charset="-52"/>
                <a:ea typeface="Oswald"/>
                <a:cs typeface="Calibri" panose="020F0502020204030204" pitchFamily="34" charset="0"/>
                <a:sym typeface="Oswald"/>
              </a:rPr>
              <a:t>SWOT-</a:t>
            </a:r>
            <a:r>
              <a:rPr lang="ru-RU" sz="6400" dirty="0">
                <a:solidFill>
                  <a:srgbClr val="434343"/>
                </a:solidFill>
                <a:latin typeface="Oswald Regular" panose="020B0604020202020204" charset="-52"/>
                <a:ea typeface="Oswald"/>
                <a:cs typeface="Calibri" panose="020F0502020204030204" pitchFamily="34" charset="0"/>
                <a:sym typeface="Oswald"/>
              </a:rPr>
              <a:t>АНАЛИЗ</a:t>
            </a:r>
            <a:endParaRPr sz="6400" dirty="0">
              <a:solidFill>
                <a:srgbClr val="434343"/>
              </a:solidFill>
              <a:latin typeface="Oswald Regular" panose="020B0604020202020204" charset="-52"/>
              <a:ea typeface="Oswald"/>
              <a:cs typeface="Calibri" panose="020F0502020204030204" pitchFamily="34" charset="0"/>
              <a:sym typeface="Oswald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2889C9-26A7-4E51-ADA8-93C75AF55192}"/>
              </a:ext>
            </a:extLst>
          </p:cNvPr>
          <p:cNvSpPr txBox="1"/>
          <p:nvPr/>
        </p:nvSpPr>
        <p:spPr>
          <a:xfrm>
            <a:off x="854021" y="4650066"/>
            <a:ext cx="3659668" cy="210294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ru-RU" sz="2701" dirty="0">
                <a:solidFill>
                  <a:srgbClr val="FF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Слабые стороны</a:t>
            </a:r>
            <a:endParaRPr lang="en-US" sz="2701" dirty="0">
              <a:solidFill>
                <a:srgbClr val="FF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2133" dirty="0">
                <a:latin typeface="Calibri" panose="020F0502020204030204" pitchFamily="34" charset="0"/>
                <a:cs typeface="Calibri" panose="020F0502020204030204" pitchFamily="34" charset="0"/>
              </a:rPr>
              <a:t>Проводное подключение датчиков и контролёров.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2133" dirty="0">
                <a:latin typeface="Calibri" panose="020F0502020204030204" pitchFamily="34" charset="0"/>
                <a:cs typeface="Calibri" panose="020F0502020204030204" pitchFamily="34" charset="0"/>
              </a:rPr>
              <a:t>Закупка микроконтроллеров и комплектующих в Китае.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A43123-EA35-47AB-8FB2-69B201AFF70D}"/>
              </a:ext>
            </a:extLst>
          </p:cNvPr>
          <p:cNvSpPr txBox="1"/>
          <p:nvPr/>
        </p:nvSpPr>
        <p:spPr>
          <a:xfrm>
            <a:off x="860007" y="1223477"/>
            <a:ext cx="3438917" cy="2759410"/>
          </a:xfrm>
          <a:prstGeom prst="rect">
            <a:avLst/>
          </a:prstGeom>
          <a:noFill/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ru-RU" sz="270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Сильные стороны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2133" dirty="0">
                <a:latin typeface="Calibri" panose="020F0502020204030204" pitchFamily="34" charset="0"/>
                <a:cs typeface="Calibri" panose="020F0502020204030204" pitchFamily="34" charset="0"/>
              </a:rPr>
              <a:t>Низкая себестоимость конечного продукта.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2133" dirty="0">
                <a:latin typeface="Calibri" panose="020F0502020204030204" pitchFamily="34" charset="0"/>
                <a:cs typeface="Calibri" panose="020F0502020204030204" pitchFamily="34" charset="0"/>
              </a:rPr>
              <a:t>Наличие квалифицированных сотрудников.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2133" dirty="0">
                <a:latin typeface="Calibri" panose="020F0502020204030204" pitchFamily="34" charset="0"/>
                <a:cs typeface="Calibri" panose="020F0502020204030204" pitchFamily="34" charset="0"/>
              </a:rPr>
              <a:t>Персонализированный продукт.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7A06FA5-E93D-4216-A43C-B23A7EB80A5C}"/>
              </a:ext>
            </a:extLst>
          </p:cNvPr>
          <p:cNvSpPr txBox="1"/>
          <p:nvPr/>
        </p:nvSpPr>
        <p:spPr>
          <a:xfrm>
            <a:off x="8880310" y="1215639"/>
            <a:ext cx="3321349" cy="308764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ru-RU" sz="2701" dirty="0">
                <a:solidFill>
                  <a:srgbClr val="7B00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Возможности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2133" dirty="0">
                <a:latin typeface="Calibri" panose="020F0502020204030204" pitchFamily="34" charset="0"/>
                <a:cs typeface="Calibri" panose="020F0502020204030204" pitchFamily="34" charset="0"/>
              </a:rPr>
              <a:t>Возможность расширения функциональности системы и приложения.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2133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репутации фирмы.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ru-RU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ru-RU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CA9F244-746A-40FF-A8BF-57E35B356EFD}"/>
              </a:ext>
            </a:extLst>
          </p:cNvPr>
          <p:cNvSpPr txBox="1"/>
          <p:nvPr/>
        </p:nvSpPr>
        <p:spPr>
          <a:xfrm>
            <a:off x="8784299" y="4803652"/>
            <a:ext cx="3591251" cy="224305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ru-RU" sz="2701" dirty="0">
                <a:solidFill>
                  <a:srgbClr val="CF00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Угрозы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929" dirty="0">
                <a:latin typeface="Calibri" panose="020F0502020204030204" pitchFamily="34" charset="0"/>
                <a:cs typeface="Calibri" panose="020F0502020204030204" pitchFamily="34" charset="0"/>
              </a:rPr>
              <a:t>Снижение платежеспособности населения.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929" dirty="0">
                <a:latin typeface="Calibri" panose="020F0502020204030204" pitchFamily="34" charset="0"/>
                <a:cs typeface="Calibri" panose="020F0502020204030204" pitchFamily="34" charset="0"/>
              </a:rPr>
              <a:t>Конфликт с более сильными конкурентами.</a:t>
            </a:r>
          </a:p>
          <a:p>
            <a:endParaRPr lang="en-US" sz="192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B1DFC8-2157-489C-80E5-016CF637F4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52" b="93981" l="30052" r="68177">
                        <a14:foregroundMark x1="41771" y1="28704" x2="36927" y2="81481"/>
                        <a14:foregroundMark x1="60573" y1="29722" x2="64583" y2="62130"/>
                        <a14:foregroundMark x1="64583" y1="62130" x2="63021" y2="77222"/>
                        <a14:foregroundMark x1="63021" y1="77222" x2="58854" y2="89352"/>
                        <a14:foregroundMark x1="58854" y1="89352" x2="52893" y2="92963"/>
                        <a14:foregroundMark x1="51424" y1="92693" x2="50938" y2="91574"/>
                        <a14:foregroundMark x1="46771" y1="87500" x2="38854" y2="79167"/>
                        <a14:foregroundMark x1="38854" y1="79167" x2="38125" y2="65741"/>
                        <a14:foregroundMark x1="38125" y1="65741" x2="41927" y2="41852"/>
                        <a14:foregroundMark x1="41927" y1="41852" x2="49896" y2="33796"/>
                        <a14:foregroundMark x1="49896" y1="33796" x2="57865" y2="38796"/>
                        <a14:foregroundMark x1="57865" y1="38796" x2="60938" y2="51481"/>
                        <a14:foregroundMark x1="60938" y1="51481" x2="61823" y2="65556"/>
                        <a14:foregroundMark x1="61823" y1="65556" x2="59688" y2="79444"/>
                        <a14:foregroundMark x1="59688" y1="79444" x2="45365" y2="83519"/>
                        <a14:foregroundMark x1="45365" y1="83519" x2="36979" y2="78889"/>
                        <a14:foregroundMark x1="36979" y1="78889" x2="31250" y2="68426"/>
                        <a14:foregroundMark x1="31250" y1="68426" x2="33036" y2="56328"/>
                        <a14:foregroundMark x1="34686" y1="52222" x2="38281" y2="44722"/>
                        <a14:foregroundMark x1="34298" y1="53031" x2="34686" y2="52222"/>
                        <a14:foregroundMark x1="33663" y1="54356" x2="34290" y2="53048"/>
                        <a14:foregroundMark x1="38281" y1="44722" x2="44583" y2="37500"/>
                        <a14:foregroundMark x1="44583" y1="37500" x2="51875" y2="36574"/>
                        <a14:foregroundMark x1="51875" y1="36574" x2="61198" y2="38981"/>
                        <a14:foregroundMark x1="61198" y1="38981" x2="67448" y2="46944"/>
                        <a14:foregroundMark x1="67448" y1="46944" x2="62187" y2="73056"/>
                        <a14:foregroundMark x1="62187" y1="73056" x2="65000" y2="77500"/>
                        <a14:foregroundMark x1="67188" y1="80741" x2="67031" y2="76667"/>
                        <a14:foregroundMark x1="36198" y1="79907" x2="31302" y2="71623"/>
                        <a14:foregroundMark x1="34343" y1="49730" x2="35521" y2="42778"/>
                        <a14:foregroundMark x1="31113" y1="68784" x2="33193" y2="56510"/>
                        <a14:foregroundMark x1="35521" y1="42778" x2="33385" y2="40556"/>
                        <a14:foregroundMark x1="36563" y1="64352" x2="35625" y2="65926"/>
                        <a14:foregroundMark x1="44844" y1="36296" x2="51927" y2="33148"/>
                        <a14:foregroundMark x1="51927" y1="33148" x2="43958" y2="33333"/>
                        <a14:foregroundMark x1="43958" y1="33333" x2="42135" y2="36944"/>
                        <a14:foregroundMark x1="61042" y1="39722" x2="63646" y2="52130"/>
                        <a14:foregroundMark x1="63646" y1="52130" x2="65156" y2="55648"/>
                        <a14:foregroundMark x1="62656" y1="35093" x2="65000" y2="48148"/>
                        <a14:foregroundMark x1="65000" y1="48148" x2="65156" y2="55926"/>
                        <a14:foregroundMark x1="52448" y1="77315" x2="62865" y2="76667"/>
                        <a14:foregroundMark x1="52656" y1="82130" x2="60000" y2="81944"/>
                        <a14:foregroundMark x1="60000" y1="81944" x2="60000" y2="80093"/>
                        <a14:foregroundMark x1="36927" y1="77222" x2="36354" y2="60370"/>
                        <a14:foregroundMark x1="35521" y1="72870" x2="35885" y2="63333"/>
                        <a14:foregroundMark x1="34740" y1="74815" x2="35000" y2="63333"/>
                        <a14:foregroundMark x1="58438" y1="30278" x2="59219" y2="26852"/>
                        <a14:foregroundMark x1="67188" y1="79074" x2="68281" y2="78056"/>
                        <a14:foregroundMark x1="52760" y1="80093" x2="56771" y2="76111"/>
                        <a14:foregroundMark x1="42135" y1="37593" x2="44948" y2="32315"/>
                        <a14:foregroundMark x1="42708" y1="36111" x2="44479" y2="31667"/>
                        <a14:foregroundMark x1="37813" y1="61944" x2="38333" y2="75278"/>
                        <a14:foregroundMark x1="38333" y1="75278" x2="36458" y2="62593"/>
                        <a14:foregroundMark x1="36458" y1="62593" x2="37135" y2="62315"/>
                        <a14:foregroundMark x1="39531" y1="93981" x2="39531" y2="93981"/>
                        <a14:foregroundMark x1="68073" y1="51111" x2="68073" y2="51111"/>
                        <a14:backgroundMark x1="34271" y1="52222" x2="34271" y2="52222"/>
                        <a14:backgroundMark x1="33490" y1="52222" x2="33958" y2="52222"/>
                        <a14:backgroundMark x1="33854" y1="51667" x2="34167" y2="51296"/>
                        <a14:backgroundMark x1="32240" y1="56944" x2="34167" y2="51111"/>
                        <a14:backgroundMark x1="33021" y1="54537" x2="34063" y2="52685"/>
                        <a14:backgroundMark x1="33594" y1="51667" x2="34167" y2="51296"/>
                        <a14:backgroundMark x1="33906" y1="50926" x2="33906" y2="50926"/>
                        <a14:backgroundMark x1="34115" y1="50833" x2="34010" y2="51574"/>
                        <a14:backgroundMark x1="30104" y1="68519" x2="30469" y2="70185"/>
                        <a14:backgroundMark x1="30260" y1="70093" x2="30312" y2="70185"/>
                        <a14:backgroundMark x1="30312" y1="70185" x2="30365" y2="71667"/>
                        <a14:backgroundMark x1="30417" y1="69630" x2="30417" y2="71944"/>
                        <a14:backgroundMark x1="30417" y1="69722" x2="30365" y2="70185"/>
                        <a14:backgroundMark x1="32865" y1="52778" x2="32604" y2="55463"/>
                        <a14:backgroundMark x1="33281" y1="53704" x2="32448" y2="55648"/>
                        <a14:backgroundMark x1="32969" y1="54722" x2="32969" y2="54722"/>
                        <a14:backgroundMark x1="34115" y1="52130" x2="33802" y2="50741"/>
                        <a14:backgroundMark x1="33542" y1="51296" x2="34115" y2="51019"/>
                        <a14:backgroundMark x1="29635" y1="43426" x2="30104" y2="44074"/>
                        <a14:backgroundMark x1="51406" y1="93796" x2="52656" y2="94352"/>
                        <a14:backgroundMark x1="51042" y1="94167" x2="52240" y2="94352"/>
                        <a14:backgroundMark x1="51146" y1="93889" x2="52396" y2="94444"/>
                        <a14:backgroundMark x1="51354" y1="94074" x2="52344" y2="9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077" t="23237" r="30405" b="2784"/>
          <a:stretch/>
        </p:blipFill>
        <p:spPr>
          <a:xfrm>
            <a:off x="4167320" y="1573904"/>
            <a:ext cx="4080400" cy="41907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BBD1B2-1FBE-4A82-8E82-EB355AFF90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FE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9" b="98667" l="2556" r="97000">
                        <a14:foregroundMark x1="46667" y1="3444" x2="80667" y2="25222"/>
                        <a14:foregroundMark x1="80667" y1="25222" x2="90889" y2="40889"/>
                        <a14:foregroundMark x1="90889" y1="40889" x2="91444" y2="61111"/>
                        <a14:foregroundMark x1="91444" y1="61111" x2="85667" y2="80333"/>
                        <a14:foregroundMark x1="85667" y1="80333" x2="70778" y2="92444"/>
                        <a14:foregroundMark x1="70778" y1="92444" x2="52111" y2="95111"/>
                        <a14:foregroundMark x1="52111" y1="95111" x2="33667" y2="89333"/>
                        <a14:foregroundMark x1="33667" y1="89333" x2="15000" y2="77222"/>
                        <a14:foregroundMark x1="15000" y1="77222" x2="10333" y2="59222"/>
                        <a14:foregroundMark x1="10333" y1="59222" x2="11111" y2="39667"/>
                        <a14:foregroundMark x1="11111" y1="39667" x2="21111" y2="22222"/>
                        <a14:foregroundMark x1="21111" y1="22222" x2="37000" y2="6111"/>
                        <a14:foregroundMark x1="37000" y1="6111" x2="48000" y2="1889"/>
                        <a14:foregroundMark x1="47444" y1="1889" x2="70222" y2="9667"/>
                        <a14:foregroundMark x1="70222" y1="9667" x2="85778" y2="22111"/>
                        <a14:foregroundMark x1="85778" y1="22111" x2="86556" y2="24778"/>
                        <a14:foregroundMark x1="74222" y1="8667" x2="86889" y2="23889"/>
                        <a14:foregroundMark x1="86889" y1="23889" x2="90667" y2="45333"/>
                        <a14:foregroundMark x1="85222" y1="20667" x2="95556" y2="37444"/>
                        <a14:foregroundMark x1="95556" y1="37444" x2="90222" y2="75667"/>
                        <a14:foregroundMark x1="90222" y1="75667" x2="90111" y2="75889"/>
                        <a14:foregroundMark x1="96111" y1="39000" x2="96444" y2="58889"/>
                        <a14:foregroundMark x1="96444" y1="58889" x2="91444" y2="74333"/>
                        <a14:foregroundMark x1="97222" y1="42556" x2="97444" y2="54889"/>
                        <a14:foregroundMark x1="72667" y1="93111" x2="54444" y2="97222"/>
                        <a14:foregroundMark x1="54444" y1="97222" x2="36000" y2="93778"/>
                        <a14:foregroundMark x1="36000" y1="93778" x2="14111" y2="63778"/>
                        <a14:foregroundMark x1="14111" y1="63778" x2="11667" y2="63333"/>
                        <a14:foregroundMark x1="19889" y1="67444" x2="55889" y2="88000"/>
                        <a14:foregroundMark x1="23667" y1="71556" x2="44222" y2="75889"/>
                        <a14:foregroundMark x1="44222" y1="75889" x2="49667" y2="79444"/>
                        <a14:foregroundMark x1="39000" y1="67444" x2="57444" y2="75778"/>
                        <a14:foregroundMark x1="57444" y1="75778" x2="57000" y2="88222"/>
                        <a14:foregroundMark x1="54000" y1="64444" x2="53444" y2="58444"/>
                        <a14:foregroundMark x1="53444" y1="62556" x2="53222" y2="65556"/>
                        <a14:foregroundMark x1="53778" y1="63333" x2="59444" y2="63333"/>
                        <a14:foregroundMark x1="51889" y1="63333" x2="74778" y2="70333"/>
                        <a14:foregroundMark x1="74778" y1="70333" x2="77778" y2="76444"/>
                        <a14:foregroundMark x1="33000" y1="9222" x2="62667" y2="9222"/>
                        <a14:foregroundMark x1="62667" y1="9222" x2="25889" y2="18778"/>
                        <a14:foregroundMark x1="25889" y1="18778" x2="58333" y2="19444"/>
                        <a14:foregroundMark x1="58333" y1="19444" x2="16889" y2="21000"/>
                        <a14:foregroundMark x1="16889" y1="21000" x2="80667" y2="29333"/>
                        <a14:foregroundMark x1="80667" y1="29333" x2="27778" y2="31111"/>
                        <a14:foregroundMark x1="27778" y1="31111" x2="72111" y2="31667"/>
                        <a14:foregroundMark x1="72111" y1="31667" x2="51333" y2="33444"/>
                        <a14:foregroundMark x1="51333" y1="33444" x2="71667" y2="34111"/>
                        <a14:foregroundMark x1="71667" y1="34111" x2="44556" y2="39667"/>
                        <a14:foregroundMark x1="44556" y1="39667" x2="68111" y2="40222"/>
                        <a14:foregroundMark x1="68111" y1="40222" x2="17000" y2="51000"/>
                        <a14:foregroundMark x1="17000" y1="51000" x2="77333" y2="51778"/>
                        <a14:foregroundMark x1="77333" y1="51778" x2="50000" y2="53111"/>
                        <a14:foregroundMark x1="50000" y1="53111" x2="69111" y2="59889"/>
                        <a14:foregroundMark x1="69111" y1="59889" x2="67667" y2="78778"/>
                        <a14:foregroundMark x1="67667" y1="78778" x2="49333" y2="72778"/>
                        <a14:foregroundMark x1="49333" y1="72778" x2="68222" y2="69111"/>
                        <a14:foregroundMark x1="68222" y1="69111" x2="39111" y2="58000"/>
                        <a14:foregroundMark x1="39111" y1="58000" x2="73222" y2="54000"/>
                        <a14:foregroundMark x1="73222" y1="54000" x2="53444" y2="48000"/>
                        <a14:foregroundMark x1="53444" y1="48000" x2="74000" y2="40667"/>
                        <a14:foregroundMark x1="74000" y1="40667" x2="48111" y2="39000"/>
                        <a14:foregroundMark x1="48111" y1="39000" x2="72667" y2="34667"/>
                        <a14:foregroundMark x1="72667" y1="34667" x2="51778" y2="32778"/>
                        <a14:foregroundMark x1="51778" y1="32778" x2="71889" y2="31556"/>
                        <a14:foregroundMark x1="71889" y1="31556" x2="53222" y2="24111"/>
                        <a14:foregroundMark x1="53222" y1="24111" x2="77333" y2="20444"/>
                        <a14:foregroundMark x1="77333" y1="20444" x2="55000" y2="19444"/>
                        <a14:foregroundMark x1="55000" y1="19444" x2="60000" y2="13000"/>
                        <a14:foregroundMark x1="45222" y1="20444" x2="14667" y2="57111"/>
                        <a14:foregroundMark x1="14667" y1="57111" x2="29111" y2="71556"/>
                        <a14:foregroundMark x1="29111" y1="71556" x2="41444" y2="68556"/>
                        <a14:foregroundMark x1="36556" y1="54333" x2="70444" y2="64444"/>
                        <a14:foregroundMark x1="70444" y1="64444" x2="79778" y2="80444"/>
                        <a14:foregroundMark x1="79778" y1="80444" x2="79444" y2="80889"/>
                        <a14:foregroundMark x1="69333" y1="78667" x2="59444" y2="88778"/>
                        <a14:foregroundMark x1="75667" y1="80000" x2="61444" y2="84667"/>
                        <a14:foregroundMark x1="75333" y1="77889" x2="68000" y2="81111"/>
                        <a14:foregroundMark x1="70667" y1="82778" x2="66333" y2="86556"/>
                        <a14:foregroundMark x1="69889" y1="85778" x2="53444" y2="83000"/>
                        <a14:foregroundMark x1="37667" y1="4889" x2="19667" y2="14222"/>
                        <a14:foregroundMark x1="19667" y1="14222" x2="9444" y2="31222"/>
                        <a14:foregroundMark x1="9444" y1="31222" x2="4778" y2="49111"/>
                        <a14:foregroundMark x1="4778" y1="49111" x2="5000" y2="69222"/>
                        <a14:foregroundMark x1="5000" y1="69222" x2="11256" y2="81021"/>
                        <a14:foregroundMark x1="16720" y1="86753" x2="31889" y2="91778"/>
                        <a14:foregroundMark x1="31889" y1="91778" x2="41778" y2="92333"/>
                        <a14:foregroundMark x1="7556" y1="29222" x2="2556" y2="47222"/>
                        <a14:foregroundMark x1="2556" y1="47222" x2="4556" y2="62778"/>
                        <a14:foregroundMark x1="67111" y1="66333" x2="27556" y2="65889"/>
                        <a14:foregroundMark x1="27556" y1="65889" x2="64333" y2="64667"/>
                        <a14:foregroundMark x1="64333" y1="64667" x2="94444" y2="65556"/>
                        <a14:foregroundMark x1="94444" y1="65556" x2="74444" y2="71889"/>
                        <a14:foregroundMark x1="74444" y1="71889" x2="92636" y2="74059"/>
                        <a14:foregroundMark x1="92519" y1="74295" x2="49111" y2="76444"/>
                        <a14:foregroundMark x1="49111" y1="76444" x2="30444" y2="83333"/>
                        <a14:foregroundMark x1="30444" y1="83333" x2="50222" y2="92444"/>
                        <a14:foregroundMark x1="50222" y1="92444" x2="48333" y2="98667"/>
                        <a14:foregroundMark x1="49667" y1="24778" x2="22889" y2="35444"/>
                        <a14:foregroundMark x1="22889" y1="35444" x2="15778" y2="58667"/>
                        <a14:foregroundMark x1="32111" y1="16333" x2="22556" y2="41444"/>
                        <a14:foregroundMark x1="46667" y1="12778" x2="28556" y2="28333"/>
                        <a14:foregroundMark x1="28556" y1="28333" x2="23667" y2="39556"/>
                        <a14:foregroundMark x1="51333" y1="47444" x2="40889" y2="63778"/>
                        <a14:foregroundMark x1="40889" y1="63778" x2="33778" y2="66667"/>
                        <a14:foregroundMark x1="55889" y1="49111" x2="33889" y2="56111"/>
                        <a14:foregroundMark x1="33889" y1="56111" x2="26444" y2="61111"/>
                        <a14:foregroundMark x1="28000" y1="62000" x2="47111" y2="60111"/>
                        <a14:foregroundMark x1="47111" y1="60111" x2="45222" y2="59556"/>
                        <a14:foregroundMark x1="86333" y1="43444" x2="67778" y2="39333"/>
                        <a14:foregroundMark x1="67778" y1="39333" x2="87111" y2="37333"/>
                        <a14:foregroundMark x1="87111" y1="37333" x2="79333" y2="54333"/>
                        <a14:foregroundMark x1="79333" y1="54333" x2="95556" y2="63444"/>
                        <a14:foregroundMark x1="95556" y1="63444" x2="76667" y2="68222"/>
                        <a14:foregroundMark x1="76667" y1="68222" x2="75111" y2="63889"/>
                        <a14:foregroundMark x1="58667" y1="90444" x2="75333" y2="80556"/>
                        <a14:foregroundMark x1="75333" y1="80556" x2="76667" y2="80333"/>
                        <a14:foregroundMark x1="74556" y1="82222" x2="66556" y2="95333"/>
                        <a14:backgroundMark x1="10333" y1="83222" x2="15333" y2="87889"/>
                        <a14:backgroundMark x1="9556" y1="83222" x2="13889" y2="87111"/>
                        <a14:backgroundMark x1="11000" y1="83222" x2="12111" y2="84111"/>
                        <a14:backgroundMark x1="10333" y1="81667" x2="12111" y2="83778"/>
                        <a14:backgroundMark x1="94889" y1="73778" x2="94000" y2="75556"/>
                        <a14:backgroundMark x1="40000" y1="99111" x2="40667" y2="99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" y="1336921"/>
            <a:ext cx="688396" cy="6883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F76DC0-6DFB-46C2-8DED-76520F6603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FF53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6047" r="94884">
                        <a14:foregroundMark x1="74884" y1="9889" x2="62674" y2="27444"/>
                        <a14:foregroundMark x1="59767" y1="36222" x2="73372" y2="39222"/>
                        <a14:foregroundMark x1="94302" y1="22444" x2="94884" y2="27889"/>
                        <a14:foregroundMark x1="77558" y1="5111" x2="82326" y2="6444"/>
                        <a14:foregroundMark x1="42442" y1="56000" x2="39302" y2="64000"/>
                        <a14:foregroundMark x1="49767" y1="64778" x2="41395" y2="78556"/>
                        <a14:foregroundMark x1="65465" y1="63778" x2="58721" y2="67222"/>
                        <a14:foregroundMark x1="6512" y1="69000" x2="6047" y2="8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59063">
            <a:off x="179713" y="4875604"/>
            <a:ext cx="548184" cy="5736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853C8B-1ED6-4A05-87D0-19303ABD0C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5287" y="1080590"/>
            <a:ext cx="664372" cy="6643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FDBDA11-998A-46FD-BA0E-CFD1BB3265A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182" y="4485118"/>
            <a:ext cx="892895" cy="892895"/>
          </a:xfrm>
          <a:prstGeom prst="rect">
            <a:avLst/>
          </a:prstGeom>
        </p:spPr>
      </p:pic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0A41649F-547D-434E-AA55-0A11E3ED7B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96326" y="4309600"/>
            <a:ext cx="3438916" cy="367003"/>
          </a:xfrm>
          <a:prstGeom prst="bentConnector3">
            <a:avLst>
              <a:gd name="adj1" fmla="val 99856"/>
            </a:avLst>
          </a:prstGeom>
          <a:ln w="28575">
            <a:solidFill>
              <a:srgbClr val="FF5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5B425E33-F6FD-4EB4-A75A-7044EC64C8D3}"/>
              </a:ext>
            </a:extLst>
          </p:cNvPr>
          <p:cNvCxnSpPr/>
          <p:nvPr/>
        </p:nvCxnSpPr>
        <p:spPr>
          <a:xfrm flipV="1">
            <a:off x="5711957" y="836712"/>
            <a:ext cx="0" cy="1081389"/>
          </a:xfrm>
          <a:prstGeom prst="line">
            <a:avLst/>
          </a:prstGeom>
          <a:ln w="28575">
            <a:solidFill>
              <a:srgbClr val="FE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: уступ 89">
            <a:extLst>
              <a:ext uri="{FF2B5EF4-FFF2-40B4-BE49-F238E27FC236}">
                <a16:creationId xmlns:a16="http://schemas.microsoft.com/office/drawing/2014/main" id="{254DE8EA-26D8-4FE7-9AA5-3BC0F4AEF3D1}"/>
              </a:ext>
            </a:extLst>
          </p:cNvPr>
          <p:cNvCxnSpPr/>
          <p:nvPr/>
        </p:nvCxnSpPr>
        <p:spPr>
          <a:xfrm rot="10800000" flipV="1">
            <a:off x="888678" y="836712"/>
            <a:ext cx="4823281" cy="386765"/>
          </a:xfrm>
          <a:prstGeom prst="bentConnector3">
            <a:avLst>
              <a:gd name="adj1" fmla="val 100028"/>
            </a:avLst>
          </a:prstGeom>
          <a:ln w="28575">
            <a:solidFill>
              <a:srgbClr val="FE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B43B8BDB-603A-460C-B73C-D5B27121F3CB}"/>
              </a:ext>
            </a:extLst>
          </p:cNvPr>
          <p:cNvCxnSpPr>
            <a:cxnSpLocks/>
          </p:cNvCxnSpPr>
          <p:nvPr/>
        </p:nvCxnSpPr>
        <p:spPr>
          <a:xfrm flipV="1">
            <a:off x="7240323" y="907451"/>
            <a:ext cx="0" cy="1010651"/>
          </a:xfrm>
          <a:prstGeom prst="line">
            <a:avLst/>
          </a:prstGeom>
          <a:ln w="28575">
            <a:solidFill>
              <a:srgbClr val="7B00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оединитель: уступ 100">
            <a:extLst>
              <a:ext uri="{FF2B5EF4-FFF2-40B4-BE49-F238E27FC236}">
                <a16:creationId xmlns:a16="http://schemas.microsoft.com/office/drawing/2014/main" id="{430B8421-28F5-4A56-A053-1F4C219A2098}"/>
              </a:ext>
            </a:extLst>
          </p:cNvPr>
          <p:cNvCxnSpPr>
            <a:cxnSpLocks/>
          </p:cNvCxnSpPr>
          <p:nvPr/>
        </p:nvCxnSpPr>
        <p:spPr>
          <a:xfrm>
            <a:off x="7248129" y="907451"/>
            <a:ext cx="1734055" cy="336589"/>
          </a:xfrm>
          <a:prstGeom prst="bentConnector3">
            <a:avLst>
              <a:gd name="adj1" fmla="val 99803"/>
            </a:avLst>
          </a:prstGeom>
          <a:ln w="28575">
            <a:solidFill>
              <a:srgbClr val="7B00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: уступ 107">
            <a:extLst>
              <a:ext uri="{FF2B5EF4-FFF2-40B4-BE49-F238E27FC236}">
                <a16:creationId xmlns:a16="http://schemas.microsoft.com/office/drawing/2014/main" id="{38AD0041-F299-42CF-B11D-DFF8E33216EE}"/>
              </a:ext>
            </a:extLst>
          </p:cNvPr>
          <p:cNvCxnSpPr>
            <a:cxnSpLocks/>
          </p:cNvCxnSpPr>
          <p:nvPr/>
        </p:nvCxnSpPr>
        <p:spPr>
          <a:xfrm>
            <a:off x="7440150" y="4645501"/>
            <a:ext cx="1632181" cy="223659"/>
          </a:xfrm>
          <a:prstGeom prst="bentConnector3">
            <a:avLst>
              <a:gd name="adj1" fmla="val 99798"/>
            </a:avLst>
          </a:prstGeom>
          <a:ln w="28575">
            <a:solidFill>
              <a:srgbClr val="CF00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77073"/>
            <a:ext cx="12078878" cy="1325563"/>
          </a:xfrm>
        </p:spPr>
        <p:txBody>
          <a:bodyPr/>
          <a:lstStyle/>
          <a:p>
            <a:pPr algn="ctr"/>
            <a:r>
              <a:rPr lang="ru-RU" sz="3200" b="1" dirty="0">
                <a:latin typeface="+mn-lt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2114" y="603226"/>
            <a:ext cx="3823854" cy="4351338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Мы смогли сделать макет автоматизированной умной теплицы. Для этого нам понадобилось узнать, как работать с датчиками, серво двигателями, и тому подобное. Также понадобилось изучить микроконтроллер ESP8266mod и облачный сервис </a:t>
            </a:r>
            <a:r>
              <a:rPr lang="ru-RU" sz="2000" dirty="0" err="1"/>
              <a:t>Blynk</a:t>
            </a:r>
            <a:r>
              <a:rPr lang="ru-RU" sz="2000" dirty="0"/>
              <a:t> с его виртуальными </a:t>
            </a:r>
            <a:r>
              <a:rPr lang="ru-RU" sz="2000" dirty="0" smtClean="0"/>
              <a:t>переменными и телеграмм бота.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31" y="688067"/>
            <a:ext cx="7700783" cy="578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445" y="3773771"/>
            <a:ext cx="3249536" cy="2439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6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-92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Текстовая часть</a:t>
            </a:r>
            <a:r>
              <a:rPr lang="ru-RU" sz="3600" b="1" dirty="0"/>
              <a:t> </a:t>
            </a:r>
            <a:r>
              <a:rPr lang="ru-RU" sz="3600" b="1" dirty="0">
                <a:latin typeface="+mn-lt"/>
              </a:rPr>
              <a:t>проекта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352426" y="3314701"/>
            <a:ext cx="577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Ссылка: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6782" y="3938955"/>
            <a:ext cx="577581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https://cloud.mail.ru/public/TRNS/jjAs7LngQ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239" y="1233488"/>
            <a:ext cx="5287840" cy="52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255" y="1064029"/>
            <a:ext cx="73512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Умная теплица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-представляет собой полностью автоматизированную конструкцию, способную упростить работу для садоводов. Одной из важных особенностей умных теплиц является возможность установки всех составляющих системы абсолютно в любую, даже ранее построенную, теплицу. Для улучшения собственной теплицы необходимо лишь обладать смекалкой, уметь работать с нужной нам сферой. 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установленных и запрограммированных модулей возможности умной теплицы почти безграничны. Управлять процессами можно через интернет.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эти системы от различных фирм стоят очень дорого и для некоторых людей нет возможности их купить. Поэтому мы решили создать недорогую, но довольно функциональную модель умной теплицы.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017" y="291810"/>
            <a:ext cx="4084153" cy="2715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016" y="3304642"/>
            <a:ext cx="4084153" cy="3268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60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8B6DFE7-E302-4B95-B301-A950FEB4F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510" r="11916"/>
          <a:stretch/>
        </p:blipFill>
        <p:spPr>
          <a:xfrm>
            <a:off x="3291840" y="-41688"/>
            <a:ext cx="8900162" cy="68310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51A02A1-5E2C-4D5A-B321-CBFB074113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735" t="3821" r="43041" b="73652"/>
          <a:stretch/>
        </p:blipFill>
        <p:spPr>
          <a:xfrm>
            <a:off x="6911413" y="217422"/>
            <a:ext cx="1578211" cy="153891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9947ED-5354-4CD2-9154-C388DF6F4D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043" t="52567" r="72062" b="24906"/>
          <a:stretch/>
        </p:blipFill>
        <p:spPr>
          <a:xfrm>
            <a:off x="3435411" y="3552393"/>
            <a:ext cx="1538920" cy="153892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6520D2B-ECE1-4232-B2C9-B1DD0AD2F9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214" t="52566" r="56817" b="24906"/>
          <a:stretch/>
        </p:blipFill>
        <p:spPr>
          <a:xfrm>
            <a:off x="5183222" y="3552395"/>
            <a:ext cx="1667164" cy="153891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E18EEE-0B30-430C-B44A-577CD90E30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3120" t="75094" r="13986" b="2377"/>
          <a:stretch/>
        </p:blipFill>
        <p:spPr>
          <a:xfrm>
            <a:off x="10410131" y="5091313"/>
            <a:ext cx="1538920" cy="153892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FDBA4-333E-4924-921F-ADF34257944F}"/>
              </a:ext>
            </a:extLst>
          </p:cNvPr>
          <p:cNvSpPr/>
          <p:nvPr/>
        </p:nvSpPr>
        <p:spPr>
          <a:xfrm>
            <a:off x="5004155" y="2015448"/>
            <a:ext cx="5207053" cy="1152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2CBD443-B1F4-47A7-A6B7-31B559A8A6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42" t="31532" r="27523" b="59823"/>
          <a:stretch/>
        </p:blipFill>
        <p:spPr>
          <a:xfrm>
            <a:off x="5096992" y="2309462"/>
            <a:ext cx="5207053" cy="5918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7180494">
            <a:off x="-1464506" y="2366243"/>
            <a:ext cx="6299738" cy="1928861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ru-RU" sz="586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Тематика сезона:</a:t>
            </a:r>
          </a:p>
          <a:p>
            <a:pPr algn="ctr"/>
            <a:r>
              <a:rPr lang="ru-RU" sz="586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«Объединяя мир»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51" t="30857" r="67562" b="48819"/>
          <a:stretch/>
        </p:blipFill>
        <p:spPr>
          <a:xfrm>
            <a:off x="5183221" y="291263"/>
            <a:ext cx="1529443" cy="14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8309" y="337289"/>
            <a:ext cx="756339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появление умных теплиц и произвело революцию в сельском хозяйстве, позволив более эффективно выращивать различные растения.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макет умной теплицы с несколькими различными функциями.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умная теплица и что она умеет.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нескольких датчиков.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создания, программирования, Телеграмм бота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макет теплицы из поликарбоната.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 макет нужные нам датчики.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Запрограммировать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систему умной теплицы и проверить как она работает.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-умные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теплиц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умная теплица, которой можно управлять через интернет.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83430" y="1328631"/>
            <a:ext cx="4447309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/>
              <a:t>Упорно работая над проектом, изучая новые функции и возможности  мы получили хоть и простую, но зато бюджетную умную теплицу, доступную каждому желающему. 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Таким образом мы решили проблему большинства людей, садоводов, фермеров которые не могли позволить умную систему теплицы.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2997" y="138191"/>
            <a:ext cx="8869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Слоган проекта</a:t>
            </a:r>
            <a:r>
              <a:rPr lang="en-US" sz="2400" i="1" dirty="0"/>
              <a:t>: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“</a:t>
            </a:r>
            <a:r>
              <a:rPr lang="ru-RU" sz="2400" dirty="0" smtClean="0"/>
              <a:t>Умная теплица– </a:t>
            </a:r>
            <a:r>
              <a:rPr lang="ru-RU" sz="2400" dirty="0"/>
              <a:t>доступность</a:t>
            </a:r>
            <a:r>
              <a:rPr lang="en-US" sz="2400" dirty="0"/>
              <a:t>, </a:t>
            </a:r>
            <a:r>
              <a:rPr lang="ru-RU" sz="2400" dirty="0" smtClean="0"/>
              <a:t>эффективность </a:t>
            </a:r>
            <a:r>
              <a:rPr lang="ru-RU" sz="2400" dirty="0"/>
              <a:t>и </a:t>
            </a:r>
            <a:r>
              <a:rPr lang="ru-RU" sz="2400" dirty="0" smtClean="0"/>
              <a:t>универсальность</a:t>
            </a:r>
            <a:r>
              <a:rPr lang="en-US" sz="2400" dirty="0" smtClean="0"/>
              <a:t>”</a:t>
            </a:r>
            <a:r>
              <a:rPr lang="ru-RU" sz="2400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" y="1328631"/>
            <a:ext cx="4767153" cy="3760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44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175260"/>
              </p:ext>
            </p:extLst>
          </p:nvPr>
        </p:nvGraphicFramePr>
        <p:xfrm>
          <a:off x="-644699" y="644179"/>
          <a:ext cx="8417099" cy="593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" y="-65315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spc="30" dirty="0">
                <a:ea typeface="Calibri" panose="020F0502020204030204" pitchFamily="34" charset="0"/>
                <a:cs typeface="Times New Roman" panose="02020603050405020304" pitchFamily="18" charset="0"/>
              </a:rPr>
              <a:t>Инструменты и материалы</a:t>
            </a:r>
            <a:r>
              <a:rPr lang="ru-RU" spc="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4568749"/>
              </p:ext>
            </p:extLst>
          </p:nvPr>
        </p:nvGraphicFramePr>
        <p:xfrm>
          <a:off x="7772400" y="428721"/>
          <a:ext cx="3645593" cy="615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2402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5826" y="-11238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Компоненты для систему умной теплицы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4953" y="6347663"/>
            <a:ext cx="183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Итого</a:t>
            </a:r>
            <a:r>
              <a:rPr lang="ru-RU" dirty="0"/>
              <a:t> – 3000 </a:t>
            </a:r>
            <a:r>
              <a:rPr lang="ru-RU" dirty="0" err="1"/>
              <a:t>руб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977" y="744869"/>
            <a:ext cx="3640701" cy="2733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976" y="3798654"/>
            <a:ext cx="3640701" cy="2733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41403"/>
              </p:ext>
            </p:extLst>
          </p:nvPr>
        </p:nvGraphicFramePr>
        <p:xfrm>
          <a:off x="128331" y="744869"/>
          <a:ext cx="7539566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210">
                  <a:extLst>
                    <a:ext uri="{9D8B030D-6E8A-4147-A177-3AD203B41FA5}">
                      <a16:colId xmlns:a16="http://schemas.microsoft.com/office/drawing/2014/main" val="2301423092"/>
                    </a:ext>
                  </a:extLst>
                </a:gridCol>
                <a:gridCol w="3896464">
                  <a:extLst>
                    <a:ext uri="{9D8B030D-6E8A-4147-A177-3AD203B41FA5}">
                      <a16:colId xmlns:a16="http://schemas.microsoft.com/office/drawing/2014/main" val="231510892"/>
                    </a:ext>
                  </a:extLst>
                </a:gridCol>
                <a:gridCol w="1568591">
                  <a:extLst>
                    <a:ext uri="{9D8B030D-6E8A-4147-A177-3AD203B41FA5}">
                      <a16:colId xmlns:a16="http://schemas.microsoft.com/office/drawing/2014/main" val="4145893283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716741989"/>
                    </a:ext>
                  </a:extLst>
                </a:gridCol>
                <a:gridCol w="785909">
                  <a:extLst>
                    <a:ext uri="{9D8B030D-6E8A-4147-A177-3AD203B41FA5}">
                      <a16:colId xmlns:a16="http://schemas.microsoft.com/office/drawing/2014/main" val="3943094524"/>
                    </a:ext>
                  </a:extLst>
                </a:gridCol>
              </a:tblGrid>
              <a:tr h="311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Цена за 1шт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Кол-во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721813696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Блок питания 12.6В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816676418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spc="30">
                          <a:effectLst/>
                        </a:rPr>
                        <a:t>BMS </a:t>
                      </a:r>
                      <a:r>
                        <a:rPr lang="ru-RU" sz="1400" spc="30">
                          <a:effectLst/>
                        </a:rPr>
                        <a:t>плата </a:t>
                      </a:r>
                      <a:r>
                        <a:rPr lang="en-US" sz="1400" spc="30">
                          <a:effectLst/>
                        </a:rPr>
                        <a:t>3S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242802578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spc="30">
                          <a:effectLst/>
                        </a:rPr>
                        <a:t>Esp8266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4103845371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Литевая АКБ </a:t>
                      </a:r>
                      <a:r>
                        <a:rPr lang="en-US" sz="1400" spc="30">
                          <a:effectLst/>
                        </a:rPr>
                        <a:t>18650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3038469032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Бачок стеклоомывателя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967825468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Автомабильная помпа(насос)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404542119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Датчик температуры и влажности воздуха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3834930581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Датчик влажности почвы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2239730088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Датчик освещенности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688174012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Серво двигатель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412029953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Отсек для 18650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693580823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Розетка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29008713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Шланг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44556288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Кнопочный переключатель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207651468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Защитная плата 1</a:t>
                      </a:r>
                      <a:r>
                        <a:rPr lang="en-US" sz="1400" spc="3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890576208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Фитолента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96065610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Провода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2856420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37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4585" y="-94770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spc="30" dirty="0">
                <a:ea typeface="Calibri" panose="020F0502020204030204" pitchFamily="34" charset="0"/>
                <a:cs typeface="Times New Roman" panose="02020603050405020304" pitchFamily="18" charset="0"/>
              </a:rPr>
              <a:t>Изучение датчиков</a:t>
            </a:r>
            <a:r>
              <a:rPr lang="ru-RU" spc="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20" y="1285205"/>
            <a:ext cx="2654841" cy="1877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858" y="1285205"/>
            <a:ext cx="1941793" cy="1793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646" y="1285205"/>
            <a:ext cx="2207739" cy="1213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90" y="3341205"/>
            <a:ext cx="3062722" cy="338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543" y="3341205"/>
            <a:ext cx="2845772" cy="13717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922" y="3162496"/>
            <a:ext cx="1530667" cy="36202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6816" y="664508"/>
            <a:ext cx="311465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температуры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DHT11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41469" y="659924"/>
            <a:ext cx="267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Датчик влажности почвы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50922" y="667618"/>
            <a:ext cx="143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Серво мотор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851" y="1285205"/>
            <a:ext cx="2218161" cy="1665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/>
          <a:srcRect l="-273" t="10105" r="81467" b="67912"/>
          <a:stretch/>
        </p:blipFill>
        <p:spPr>
          <a:xfrm>
            <a:off x="8681727" y="3341205"/>
            <a:ext cx="3181162" cy="20916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32433" y="667618"/>
            <a:ext cx="146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Модуль реле</a:t>
            </a:r>
          </a:p>
        </p:txBody>
      </p:sp>
    </p:spTree>
    <p:extLst>
      <p:ext uri="{BB962C8B-B14F-4D97-AF65-F5344CB8AC3E}">
        <p14:creationId xmlns:p14="http://schemas.microsoft.com/office/powerpoint/2010/main" val="25076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0621" y="2476205"/>
            <a:ext cx="3588523" cy="193403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45" t="25828" r="10290" b="23738"/>
          <a:stretch/>
        </p:blipFill>
        <p:spPr>
          <a:xfrm>
            <a:off x="968479" y="2951384"/>
            <a:ext cx="2373925" cy="150478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35" b="97511" l="10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39995">
            <a:off x="-58123" y="4719591"/>
            <a:ext cx="3441819" cy="217326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22" b="96552" l="7666" r="864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698" y="5188789"/>
            <a:ext cx="1836518" cy="111342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00" b="96601" l="6863" r="34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12" t="62601" r="64833" b="3087"/>
          <a:stretch/>
        </p:blipFill>
        <p:spPr>
          <a:xfrm>
            <a:off x="729177" y="486314"/>
            <a:ext cx="1652954" cy="198706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67" b="96167" l="65850" r="94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467" t="5483" r="7495" b="3440"/>
          <a:stretch/>
        </p:blipFill>
        <p:spPr>
          <a:xfrm>
            <a:off x="803841" y="508223"/>
            <a:ext cx="520846" cy="18574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67" b="96167" l="65850" r="94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467" t="5483" r="7495" b="3440"/>
          <a:stretch/>
        </p:blipFill>
        <p:spPr>
          <a:xfrm rot="10800000">
            <a:off x="1337220" y="490639"/>
            <a:ext cx="520846" cy="185747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67" b="96167" l="65850" r="94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467" t="5483" r="7495" b="3440"/>
          <a:stretch/>
        </p:blipFill>
        <p:spPr>
          <a:xfrm>
            <a:off x="1884899" y="488336"/>
            <a:ext cx="520846" cy="18574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52097">
            <a:off x="7599998" y="5501279"/>
            <a:ext cx="1601879" cy="160187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09" b="97865" l="9945" r="93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91983" y="4605322"/>
            <a:ext cx="3257550" cy="126432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09" b="97865" l="9945" r="93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347035" y="4644037"/>
            <a:ext cx="3257550" cy="126432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03840">
            <a:off x="6757781" y="5579073"/>
            <a:ext cx="1449683" cy="1449683"/>
          </a:xfrm>
          <a:prstGeom prst="rect">
            <a:avLst/>
          </a:prstGeom>
        </p:spPr>
      </p:pic>
      <p:cxnSp>
        <p:nvCxnSpPr>
          <p:cNvPr id="86" name="Соединительная линия уступом 85"/>
          <p:cNvCxnSpPr>
            <a:cxnSpLocks/>
          </p:cNvCxnSpPr>
          <p:nvPr/>
        </p:nvCxnSpPr>
        <p:spPr>
          <a:xfrm rot="5400000">
            <a:off x="3017989" y="4204266"/>
            <a:ext cx="2208116" cy="1017003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2992792" y="5806221"/>
            <a:ext cx="663668" cy="207717"/>
          </a:xfrm>
          <a:prstGeom prst="line">
            <a:avLst/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88" name="Соединительная линия уступом 87"/>
          <p:cNvCxnSpPr/>
          <p:nvPr/>
        </p:nvCxnSpPr>
        <p:spPr>
          <a:xfrm rot="5400000">
            <a:off x="2367760" y="4584980"/>
            <a:ext cx="1671001" cy="326192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3621688" y="5806221"/>
            <a:ext cx="74357" cy="23172"/>
          </a:xfrm>
          <a:prstGeom prst="line">
            <a:avLst/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3203260" y="3908399"/>
            <a:ext cx="163097" cy="4176"/>
          </a:xfrm>
          <a:prstGeom prst="line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1" name="Соединительная линия уступом 90"/>
          <p:cNvCxnSpPr/>
          <p:nvPr/>
        </p:nvCxnSpPr>
        <p:spPr>
          <a:xfrm rot="16200000" flipH="1">
            <a:off x="1421019" y="1234861"/>
            <a:ext cx="2528236" cy="1074960"/>
          </a:xfrm>
          <a:prstGeom prst="bentConnector3">
            <a:avLst>
              <a:gd name="adj1" fmla="val -3904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2" name="Соединительная линия уступом 91"/>
          <p:cNvCxnSpPr/>
          <p:nvPr/>
        </p:nvCxnSpPr>
        <p:spPr>
          <a:xfrm rot="5400000">
            <a:off x="996095" y="2456200"/>
            <a:ext cx="716191" cy="528784"/>
          </a:xfrm>
          <a:prstGeom prst="bentConnector3">
            <a:avLst/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3" name="Соединительная линия уступом 92"/>
          <p:cNvCxnSpPr>
            <a:endCxn id="79" idx="2"/>
          </p:cNvCxnSpPr>
          <p:nvPr/>
        </p:nvCxnSpPr>
        <p:spPr>
          <a:xfrm rot="5400000" flipH="1" flipV="1">
            <a:off x="-94085" y="3211430"/>
            <a:ext cx="2004083" cy="312616"/>
          </a:xfrm>
          <a:prstGeom prst="bentConnector3">
            <a:avLst>
              <a:gd name="adj1" fmla="val 92556"/>
            </a:avLst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732430" y="4349546"/>
            <a:ext cx="388682" cy="34617"/>
          </a:xfrm>
          <a:prstGeom prst="line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5" name="Соединительная линия уступом 94"/>
          <p:cNvCxnSpPr/>
          <p:nvPr/>
        </p:nvCxnSpPr>
        <p:spPr>
          <a:xfrm rot="5400000">
            <a:off x="-1280814" y="2337804"/>
            <a:ext cx="4177912" cy="478974"/>
          </a:xfrm>
          <a:prstGeom prst="bentConnector3">
            <a:avLst>
              <a:gd name="adj1" fmla="val -1139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6" name="Соединительная линия уступом 95"/>
          <p:cNvCxnSpPr/>
          <p:nvPr/>
        </p:nvCxnSpPr>
        <p:spPr>
          <a:xfrm rot="10800000">
            <a:off x="561647" y="4631857"/>
            <a:ext cx="2679208" cy="34391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3212142" y="4384163"/>
            <a:ext cx="28713" cy="282084"/>
          </a:xfrm>
          <a:prstGeom prst="line">
            <a:avLst/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8" name="Соединительная линия уступом 97"/>
          <p:cNvCxnSpPr/>
          <p:nvPr/>
        </p:nvCxnSpPr>
        <p:spPr>
          <a:xfrm flipV="1">
            <a:off x="1067896" y="3289712"/>
            <a:ext cx="2553792" cy="314409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9" name="Соединительная линия уступом 98"/>
          <p:cNvCxnSpPr/>
          <p:nvPr/>
        </p:nvCxnSpPr>
        <p:spPr>
          <a:xfrm rot="10800000" flipV="1">
            <a:off x="1073165" y="3342084"/>
            <a:ext cx="2709075" cy="608363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0" name="Соединительная линия уступом 99"/>
          <p:cNvCxnSpPr/>
          <p:nvPr/>
        </p:nvCxnSpPr>
        <p:spPr>
          <a:xfrm>
            <a:off x="3222617" y="3857271"/>
            <a:ext cx="2971790" cy="660879"/>
          </a:xfrm>
          <a:prstGeom prst="bentConnector3">
            <a:avLst>
              <a:gd name="adj1" fmla="val 9467"/>
            </a:avLst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1" name="Соединительная линия уступом 100"/>
          <p:cNvCxnSpPr/>
          <p:nvPr/>
        </p:nvCxnSpPr>
        <p:spPr>
          <a:xfrm rot="10800000">
            <a:off x="3239252" y="3580751"/>
            <a:ext cx="2919164" cy="1085499"/>
          </a:xfrm>
          <a:prstGeom prst="bentConnector3">
            <a:avLst>
              <a:gd name="adj1" fmla="val 9696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sp>
        <p:nvSpPr>
          <p:cNvPr id="102" name="Прямоугольник 101"/>
          <p:cNvSpPr/>
          <p:nvPr/>
        </p:nvSpPr>
        <p:spPr>
          <a:xfrm>
            <a:off x="5838092" y="360485"/>
            <a:ext cx="624254" cy="125829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838092" y="633046"/>
            <a:ext cx="624254" cy="114300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4" name="Плюс 103"/>
          <p:cNvSpPr/>
          <p:nvPr/>
        </p:nvSpPr>
        <p:spPr>
          <a:xfrm>
            <a:off x="6512678" y="305999"/>
            <a:ext cx="179422" cy="209647"/>
          </a:xfrm>
          <a:prstGeom prst="mathPlus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Минус 104"/>
          <p:cNvSpPr/>
          <p:nvPr/>
        </p:nvSpPr>
        <p:spPr>
          <a:xfrm>
            <a:off x="6518000" y="589084"/>
            <a:ext cx="175254" cy="193431"/>
          </a:xfrm>
          <a:prstGeom prst="mathMinus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06" name="Соединительная линия уступом 105"/>
          <p:cNvCxnSpPr/>
          <p:nvPr/>
        </p:nvCxnSpPr>
        <p:spPr>
          <a:xfrm rot="16200000" flipV="1">
            <a:off x="6368367" y="3937593"/>
            <a:ext cx="3315134" cy="377800"/>
          </a:xfrm>
          <a:prstGeom prst="bentConnector3">
            <a:avLst>
              <a:gd name="adj1" fmla="val 100126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cxnSp>
        <p:nvCxnSpPr>
          <p:cNvPr id="107" name="Соединительная линия уступом 106"/>
          <p:cNvCxnSpPr/>
          <p:nvPr/>
        </p:nvCxnSpPr>
        <p:spPr>
          <a:xfrm rot="10800000">
            <a:off x="7321534" y="1291948"/>
            <a:ext cx="3658832" cy="2834412"/>
          </a:xfrm>
          <a:prstGeom prst="bentConnector3">
            <a:avLst>
              <a:gd name="adj1" fmla="val -944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cxnSp>
        <p:nvCxnSpPr>
          <p:cNvPr id="108" name="Соединительная линия уступом 107"/>
          <p:cNvCxnSpPr/>
          <p:nvPr/>
        </p:nvCxnSpPr>
        <p:spPr>
          <a:xfrm rot="10800000" flipV="1">
            <a:off x="6194407" y="1289087"/>
            <a:ext cx="1217510" cy="835291"/>
          </a:xfrm>
          <a:prstGeom prst="bentConnector3">
            <a:avLst>
              <a:gd name="adj1" fmla="val 122938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sp>
        <p:nvSpPr>
          <p:cNvPr id="109" name="Прямоугольник 108"/>
          <p:cNvSpPr/>
          <p:nvPr/>
        </p:nvSpPr>
        <p:spPr>
          <a:xfrm>
            <a:off x="9759462" y="3950448"/>
            <a:ext cx="45719" cy="17305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1117904" y="3999780"/>
            <a:ext cx="45719" cy="17305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 rot="16200000">
            <a:off x="4972424" y="5760990"/>
            <a:ext cx="56052" cy="192855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 rot="16200000">
            <a:off x="5011386" y="5655076"/>
            <a:ext cx="56052" cy="192855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9867149" y="3950448"/>
            <a:ext cx="45719" cy="173053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1207465" y="4009103"/>
            <a:ext cx="45719" cy="173053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8387251" y="5664976"/>
            <a:ext cx="45719" cy="173053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512407" y="5770890"/>
            <a:ext cx="45719" cy="173053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414222" y="5759115"/>
            <a:ext cx="45719" cy="17305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8297623" y="5669075"/>
            <a:ext cx="45719" cy="17305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19" name="Соединительная линия уступом 118"/>
          <p:cNvCxnSpPr/>
          <p:nvPr/>
        </p:nvCxnSpPr>
        <p:spPr>
          <a:xfrm rot="10800000">
            <a:off x="6117654" y="1289088"/>
            <a:ext cx="3551083" cy="2797219"/>
          </a:xfrm>
          <a:prstGeom prst="bentConnector3">
            <a:avLst>
              <a:gd name="adj1" fmla="val 481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cxnSp>
        <p:nvCxnSpPr>
          <p:cNvPr id="120" name="Соединительная линия уступом 119"/>
          <p:cNvCxnSpPr/>
          <p:nvPr/>
        </p:nvCxnSpPr>
        <p:spPr>
          <a:xfrm rot="5400000" flipH="1" flipV="1">
            <a:off x="6108014" y="3918882"/>
            <a:ext cx="3222383" cy="760015"/>
          </a:xfrm>
          <a:prstGeom prst="bentConnector3">
            <a:avLst>
              <a:gd name="adj1" fmla="val 6071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cxnSp>
        <p:nvCxnSpPr>
          <p:cNvPr id="121" name="Соединительная линия уступом 120"/>
          <p:cNvCxnSpPr/>
          <p:nvPr/>
        </p:nvCxnSpPr>
        <p:spPr>
          <a:xfrm flipV="1">
            <a:off x="4887381" y="3750249"/>
            <a:ext cx="2965169" cy="1854092"/>
          </a:xfrm>
          <a:prstGeom prst="bentConnector3">
            <a:avLst>
              <a:gd name="adj1" fmla="val 102780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cxnSp>
        <p:nvCxnSpPr>
          <p:cNvPr id="122" name="Прямая соединительная линия 121"/>
          <p:cNvCxnSpPr/>
          <p:nvPr/>
        </p:nvCxnSpPr>
        <p:spPr>
          <a:xfrm flipH="1" flipV="1">
            <a:off x="7821030" y="2662818"/>
            <a:ext cx="278183" cy="24879"/>
          </a:xfrm>
          <a:prstGeom prst="line">
            <a:avLst/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pic>
        <p:nvPicPr>
          <p:cNvPr id="124" name="Picture 2">
            <a:extLst>
              <a:ext uri="{FF2B5EF4-FFF2-40B4-BE49-F238E27FC236}">
                <a16:creationId xmlns:a16="http://schemas.microsoft.com/office/drawing/2014/main" id="{A197B77C-8596-46AF-909C-20BD1A3D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70702">
            <a:off x="3667526" y="3159382"/>
            <a:ext cx="1054442" cy="10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EADC0ACC-449E-457D-A353-3EC7CB4FE924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29600" y1="27000" x2="40600" y2="27000"/>
                        <a14:backgroundMark x1="30600" y1="23200" x2="40600" y2="24000"/>
                        <a14:backgroundMark x1="20700" y1="58800" x2="22400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55" y="1993705"/>
            <a:ext cx="1877038" cy="1877038"/>
          </a:xfrm>
          <a:prstGeom prst="rect">
            <a:avLst/>
          </a:prstGeom>
        </p:spPr>
      </p:pic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5EE28EAB-C3C2-429C-909A-9140337F624A}"/>
              </a:ext>
            </a:extLst>
          </p:cNvPr>
          <p:cNvSpPr/>
          <p:nvPr/>
        </p:nvSpPr>
        <p:spPr>
          <a:xfrm rot="16200000">
            <a:off x="8534399" y="3069294"/>
            <a:ext cx="56052" cy="192855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861226A6-D671-45AE-BCEE-0785CCE48940}"/>
              </a:ext>
            </a:extLst>
          </p:cNvPr>
          <p:cNvSpPr/>
          <p:nvPr/>
        </p:nvSpPr>
        <p:spPr>
          <a:xfrm rot="16200000">
            <a:off x="8542298" y="2933536"/>
            <a:ext cx="56052" cy="192855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28" name="Соединитель: уступ 21">
            <a:extLst>
              <a:ext uri="{FF2B5EF4-FFF2-40B4-BE49-F238E27FC236}">
                <a16:creationId xmlns:a16="http://schemas.microsoft.com/office/drawing/2014/main" id="{682E2FB0-9500-4F0E-B103-2C22D1129D2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19409" y="3289712"/>
            <a:ext cx="839445" cy="78026"/>
          </a:xfrm>
          <a:prstGeom prst="bentConnector3">
            <a:avLst>
              <a:gd name="adj1" fmla="val 12238"/>
            </a:avLst>
          </a:prstGeom>
          <a:noFill/>
          <a:ln w="38100" cap="rnd" cmpd="sng" algn="ctr">
            <a:solidFill>
              <a:srgbClr val="FFFF00"/>
            </a:solidFill>
            <a:prstDash val="solid"/>
          </a:ln>
          <a:effectLst/>
        </p:spPr>
      </p:cxn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9685397-1F19-404E-8BF9-0A80F9811DA0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2" b="91596" l="9982" r="94357">
                        <a14:foregroundMark x1="76790" y1="2545" x2="76148" y2="15434"/>
                        <a14:foregroundMark x1="68286" y1="35896" x2="61991" y2="39555"/>
                        <a14:foregroundMark x1="22269" y1="31111" x2="16262" y2="2990"/>
                        <a14:foregroundMark x1="16626" y1="3475" x2="46329" y2="202"/>
                        <a14:foregroundMark x1="46329" y1="202" x2="70328" y2="1333"/>
                        <a14:foregroundMark x1="70328" y1="1333" x2="77852" y2="646"/>
                        <a14:foregroundMark x1="17688" y1="3475" x2="28246" y2="30747"/>
                        <a14:foregroundMark x1="28246" y1="30747" x2="50758" y2="34424"/>
                        <a14:foregroundMark x1="50758" y1="34424" x2="70522" y2="33484"/>
                        <a14:foregroundMark x1="72268" y1="31601" x2="63562" y2="4889"/>
                        <a14:foregroundMark x1="63562" y1="4889" x2="33950" y2="929"/>
                        <a14:foregroundMark x1="33950" y1="929" x2="58920" y2="202"/>
                        <a14:foregroundMark x1="58920" y1="202" x2="72937" y2="8162"/>
                        <a14:foregroundMark x1="54976" y1="40040" x2="58875" y2="41487"/>
                        <a14:foregroundMark x1="82069" y1="61131" x2="73943" y2="86922"/>
                        <a14:foregroundMark x1="29811" y1="84772" x2="29671" y2="84726"/>
                        <a14:foregroundMark x1="39207" y1="87896" x2="31137" y2="85213"/>
                        <a14:foregroundMark x1="33864" y1="44723" x2="35285" y2="43313"/>
                        <a14:foregroundMark x1="28723" y1="49825" x2="29103" y2="49448"/>
                        <a14:backgroundMark x1="24363" y1="49859" x2="19782" y2="80525"/>
                        <a14:backgroundMark x1="19782" y1="80525" x2="21905" y2="93455"/>
                        <a14:backgroundMark x1="12045" y1="38141" x2="27184" y2="49859"/>
                        <a14:backgroundMark x1="32464" y1="46586" x2="22269" y2="46586"/>
                        <a14:backgroundMark x1="40564" y1="88768" x2="63289" y2="86909"/>
                        <a14:backgroundMark x1="63289" y1="86909" x2="55674" y2="90182"/>
                        <a14:backgroundMark x1="82069" y1="35354" x2="59557" y2="42828"/>
                        <a14:backgroundMark x1="61317" y1="44242" x2="63441" y2="43798"/>
                        <a14:backgroundMark x1="25607" y1="39313" x2="31371" y2="39758"/>
                        <a14:backgroundMark x1="31371" y1="39758" x2="33859" y2="46707"/>
                        <a14:backgroundMark x1="33859" y1="46707" x2="33799" y2="47434"/>
                        <a14:backgroundMark x1="58829" y1="43354" x2="61802" y2="40121"/>
                        <a14:backgroundMark x1="75910" y1="15394" x2="74484" y2="30303"/>
                        <a14:backgroundMark x1="74484" y1="30303" x2="65716" y2="39758"/>
                        <a14:backgroundMark x1="65716" y1="39758" x2="65716" y2="39758"/>
                        <a14:backgroundMark x1="61893" y1="42788" x2="63532" y2="47556"/>
                        <a14:backgroundMark x1="61802" y1="47798" x2="78853" y2="51192"/>
                        <a14:backgroundMark x1="78853" y1="51192" x2="82464" y2="56646"/>
                        <a14:backgroundMark x1="82464" y1="56646" x2="94508" y2="63596"/>
                        <a14:backgroundMark x1="63805" y1="42667" x2="68507" y2="47071"/>
                        <a14:backgroundMark x1="68507" y1="47071" x2="74272" y2="47434"/>
                        <a14:backgroundMark x1="74272" y1="47434" x2="68416" y2="46222"/>
                        <a14:backgroundMark x1="68416" y1="46222" x2="68598" y2="45697"/>
                        <a14:backgroundMark x1="64229" y1="47919" x2="76578" y2="48485"/>
                        <a14:backgroundMark x1="76578" y1="48485" x2="61711" y2="42788"/>
                        <a14:backgroundMark x1="75576" y1="23515" x2="75212" y2="31515"/>
                        <a14:backgroundMark x1="75212" y1="31515" x2="76062" y2="24040"/>
                        <a14:backgroundMark x1="76062" y1="24040" x2="71996" y2="36768"/>
                        <a14:backgroundMark x1="76274" y1="30343" x2="73089" y2="36525"/>
                        <a14:backgroundMark x1="73089" y1="36525" x2="76092" y2="30424"/>
                        <a14:backgroundMark x1="76092" y1="30424" x2="74272" y2="32687"/>
                        <a14:backgroundMark x1="61711" y1="40121" x2="60649" y2="40808"/>
                        <a14:backgroundMark x1="59860" y1="40687" x2="59102" y2="40485"/>
                        <a14:backgroundMark x1="59951" y1="40687" x2="58829" y2="43354"/>
                        <a14:backgroundMark x1="88987" y1="52646" x2="83738" y2="56404"/>
                        <a14:backgroundMark x1="83738" y1="56404" x2="86195" y2="48444"/>
                        <a14:backgroundMark x1="86195" y1="48444" x2="91839" y2="45859"/>
                        <a14:backgroundMark x1="91839" y1="45859" x2="94448" y2="52444"/>
                        <a14:backgroundMark x1="94448" y1="52444" x2="89624" y2="56081"/>
                        <a14:backgroundMark x1="89624" y1="56081" x2="86377" y2="52889"/>
                        <a14:backgroundMark x1="83404" y1="57172" x2="81068" y2="50384"/>
                        <a14:backgroundMark x1="81068" y1="50384" x2="75789" y2="48121"/>
                        <a14:backgroundMark x1="75789" y1="48121" x2="81189" y2="51111"/>
                        <a14:backgroundMark x1="81189" y1="51111" x2="91748" y2="60970"/>
                        <a14:backgroundMark x1="91748" y1="60970" x2="86893" y2="57253"/>
                        <a14:backgroundMark x1="86893" y1="57253" x2="92415" y2="60081"/>
                        <a14:backgroundMark x1="92415" y1="60081" x2="87925" y2="55960"/>
                        <a14:backgroundMark x1="87925" y1="55960" x2="93841" y2="61010"/>
                        <a14:backgroundMark x1="93841" y1="61010" x2="89958" y2="60323"/>
                        <a14:backgroundMark x1="95813" y1="60889" x2="94508" y2="68566"/>
                        <a14:backgroundMark x1="94508" y1="68566" x2="95540" y2="60242"/>
                        <a14:backgroundMark x1="95540" y1="60242" x2="94235" y2="68404"/>
                        <a14:backgroundMark x1="94235" y1="68404" x2="95115" y2="59313"/>
                        <a14:backgroundMark x1="95115" y1="59313" x2="94751" y2="71354"/>
                        <a14:backgroundMark x1="63198" y1="87030" x2="74181" y2="87434"/>
                        <a14:backgroundMark x1="74181" y1="87434" x2="68234" y2="87030"/>
                        <a14:backgroundMark x1="68234" y1="87030" x2="73271" y2="90061"/>
                        <a14:backgroundMark x1="73271" y1="90061" x2="67415" y2="90182"/>
                        <a14:backgroundMark x1="67415" y1="90182" x2="72967" y2="91838"/>
                        <a14:backgroundMark x1="72967" y1="91838" x2="67051" y2="90505"/>
                        <a14:backgroundMark x1="67051" y1="90505" x2="72330" y2="92364"/>
                        <a14:backgroundMark x1="72330" y1="92364" x2="66930" y2="90667"/>
                        <a14:backgroundMark x1="66930" y1="90667" x2="72633" y2="90788"/>
                        <a14:backgroundMark x1="72633" y1="90788" x2="66808" y2="89131"/>
                        <a14:backgroundMark x1="66808" y1="89131" x2="72087" y2="90869"/>
                        <a14:backgroundMark x1="72087" y1="90869" x2="60589" y2="90222"/>
                        <a14:backgroundMark x1="60589" y1="90222" x2="53975" y2="92242"/>
                        <a14:backgroundMark x1="53975" y1="92242" x2="62652" y2="92929"/>
                        <a14:backgroundMark x1="62652" y1="92929" x2="56371" y2="92364"/>
                        <a14:backgroundMark x1="56371" y1="92364" x2="64624" y2="90182"/>
                        <a14:backgroundMark x1="64624" y1="90182" x2="56280" y2="93657"/>
                        <a14:backgroundMark x1="56280" y1="93657" x2="61772" y2="93455"/>
                        <a14:backgroundMark x1="61772" y1="93455" x2="55674" y2="93374"/>
                        <a14:backgroundMark x1="55674" y1="93374" x2="68841" y2="93212"/>
                        <a14:backgroundMark x1="68841" y1="93212" x2="62257" y2="91596"/>
                        <a14:backgroundMark x1="62257" y1="91596" x2="67961" y2="91354"/>
                        <a14:backgroundMark x1="67961" y1="91354" x2="52154" y2="92323"/>
                        <a14:backgroundMark x1="52154" y1="92323" x2="66019" y2="87838"/>
                        <a14:backgroundMark x1="66019" y1="87838" x2="71602" y2="88566"/>
                        <a14:backgroundMark x1="71602" y1="88566" x2="65109" y2="89495"/>
                        <a14:backgroundMark x1="65109" y1="89495" x2="70692" y2="88566"/>
                        <a14:backgroundMark x1="70692" y1="88566" x2="76032" y2="92000"/>
                        <a14:backgroundMark x1="76032" y1="92000" x2="64927" y2="88404"/>
                        <a14:backgroundMark x1="64927" y1="88404" x2="66748" y2="89374"/>
                        <a14:backgroundMark x1="55947" y1="87960" x2="55947" y2="87960"/>
                        <a14:backgroundMark x1="55856" y1="87838" x2="57160" y2="88566"/>
                        <a14:backgroundMark x1="74697" y1="88444" x2="74515" y2="89576"/>
                        <a14:backgroundMark x1="72512" y1="88202" x2="74363" y2="88444"/>
                        <a14:backgroundMark x1="55765" y1="91111" x2="48999" y2="92202"/>
                        <a14:backgroundMark x1="48999" y1="92202" x2="43265" y2="90667"/>
                        <a14:backgroundMark x1="43265" y1="90667" x2="48513" y2="88444"/>
                        <a14:backgroundMark x1="48513" y1="88444" x2="54157" y2="88768"/>
                        <a14:backgroundMark x1="54157" y1="88768" x2="54824" y2="92283"/>
                        <a14:backgroundMark x1="33192" y1="45939" x2="28034" y2="49212"/>
                        <a14:backgroundMark x1="28034" y1="49212" x2="30583" y2="86586"/>
                        <a14:backgroundMark x1="28641" y1="75677" x2="29612" y2="83192"/>
                        <a14:backgroundMark x1="29612" y1="83192" x2="26729" y2="89576"/>
                        <a14:backgroundMark x1="26729" y1="89576" x2="27882" y2="78141"/>
                        <a14:backgroundMark x1="27882" y1="78141" x2="28823" y2="85495"/>
                        <a14:backgroundMark x1="28823" y1="85495" x2="27640" y2="74626"/>
                        <a14:backgroundMark x1="27640" y1="74626" x2="27882" y2="83960"/>
                        <a14:backgroundMark x1="27882" y1="83960" x2="26881" y2="76323"/>
                        <a14:backgroundMark x1="26881" y1="76323" x2="27427" y2="86707"/>
                        <a14:backgroundMark x1="27427" y1="86707" x2="27002" y2="71636"/>
                        <a14:backgroundMark x1="27002" y1="71636" x2="27093" y2="83677"/>
                        <a14:backgroundMark x1="27093" y1="83677" x2="26881" y2="63152"/>
                        <a14:backgroundMark x1="26881" y1="63152" x2="23877" y2="78869"/>
                        <a14:backgroundMark x1="23877" y1="78869" x2="24939" y2="62303"/>
                        <a14:backgroundMark x1="24939" y1="62303" x2="23847" y2="77980"/>
                        <a14:backgroundMark x1="23847" y1="77980" x2="26426" y2="57212"/>
                        <a14:backgroundMark x1="26426" y1="57212" x2="20965" y2="92121"/>
                        <a14:backgroundMark x1="20965" y1="92121" x2="21481" y2="69697"/>
                        <a14:backgroundMark x1="21481" y1="69697" x2="20540" y2="84566"/>
                        <a14:backgroundMark x1="20540" y1="84566" x2="23271" y2="60485"/>
                        <a14:backgroundMark x1="23271" y1="60485" x2="23058" y2="76970"/>
                        <a14:backgroundMark x1="23058" y1="76970" x2="23604" y2="64687"/>
                        <a14:backgroundMark x1="23604" y1="64687" x2="22816" y2="73737"/>
                        <a14:backgroundMark x1="22816" y1="73737" x2="22209" y2="65939"/>
                        <a14:backgroundMark x1="22209" y1="65939" x2="25061" y2="49091"/>
                        <a14:backgroundMark x1="25061" y1="49091" x2="25212" y2="60404"/>
                        <a14:backgroundMark x1="25212" y1="60404" x2="25698" y2="48364"/>
                        <a14:backgroundMark x1="25698" y1="48364" x2="25850" y2="57535"/>
                        <a14:backgroundMark x1="25850" y1="57535" x2="29308" y2="50869"/>
                        <a14:backgroundMark x1="29308" y1="50869" x2="28004" y2="58101"/>
                        <a14:backgroundMark x1="28004" y1="58101" x2="26578" y2="48364"/>
                        <a14:backgroundMark x1="26578" y1="48364" x2="26851" y2="56525"/>
                        <a14:backgroundMark x1="26851" y1="56525" x2="26911" y2="49172"/>
                        <a14:backgroundMark x1="26911" y1="49172" x2="26820" y2="56444"/>
                        <a14:backgroundMark x1="26820" y1="56444" x2="24454" y2="49697"/>
                        <a14:backgroundMark x1="24454" y1="49697" x2="23847" y2="57576"/>
                        <a14:backgroundMark x1="23847" y1="57576" x2="25394" y2="49737"/>
                        <a14:backgroundMark x1="25394" y1="49737" x2="23331" y2="73374"/>
                        <a14:backgroundMark x1="23331" y1="73374" x2="25910" y2="56606"/>
                        <a14:backgroundMark x1="25910" y1="56606" x2="24879" y2="69576"/>
                        <a14:backgroundMark x1="24879" y1="69576" x2="24727" y2="60000"/>
                        <a14:backgroundMark x1="24727" y1="60000" x2="24636" y2="71111"/>
                        <a14:backgroundMark x1="24636" y1="71111" x2="25667" y2="55919"/>
                        <a14:backgroundMark x1="25667" y1="55919" x2="27336" y2="76889"/>
                        <a14:backgroundMark x1="27336" y1="76889" x2="27154" y2="68364"/>
                        <a14:backgroundMark x1="27154" y1="68364" x2="29339" y2="83960"/>
                        <a14:backgroundMark x1="29339" y1="83960" x2="27336" y2="67434"/>
                        <a14:backgroundMark x1="27336" y1="67434" x2="27700" y2="86667"/>
                        <a14:backgroundMark x1="27700" y1="86667" x2="28034" y2="76202"/>
                        <a14:backgroundMark x1="28034" y1="76202" x2="27458" y2="83677"/>
                        <a14:backgroundMark x1="27458" y1="83677" x2="25941" y2="66182"/>
                        <a14:backgroundMark x1="25941" y1="66182" x2="25243" y2="81051"/>
                        <a14:backgroundMark x1="25243" y1="81051" x2="25576" y2="63111"/>
                        <a14:backgroundMark x1="25576" y1="63111" x2="25425" y2="78384"/>
                        <a14:backgroundMark x1="25425" y1="78384" x2="26547" y2="67515"/>
                        <a14:backgroundMark x1="26547" y1="67515" x2="25850" y2="60202"/>
                        <a14:backgroundMark x1="25850" y1="60202" x2="27275" y2="68687"/>
                        <a14:backgroundMark x1="27275" y1="68687" x2="28732" y2="57374"/>
                        <a14:backgroundMark x1="28732" y1="57374" x2="26729" y2="50586"/>
                        <a14:backgroundMark x1="28823" y1="48000" x2="27093" y2="49414"/>
                        <a14:backgroundMark x1="39108" y1="88081" x2="45085" y2="89455"/>
                        <a14:backgroundMark x1="45085" y1="89455" x2="51456" y2="89131"/>
                        <a14:backgroundMark x1="51456" y1="89131" x2="44053" y2="89535"/>
                        <a14:backgroundMark x1="44053" y1="89535" x2="51820" y2="90263"/>
                        <a14:backgroundMark x1="51820" y1="90263" x2="39593" y2="90303"/>
                        <a14:backgroundMark x1="39593" y1="90303" x2="62106" y2="91273"/>
                        <a14:backgroundMark x1="62106" y1="91273" x2="41444" y2="90747"/>
                        <a14:backgroundMark x1="41444" y1="90747" x2="47967" y2="91556"/>
                        <a14:backgroundMark x1="47967" y1="91556" x2="53762" y2="91071"/>
                        <a14:backgroundMark x1="53762" y1="91071" x2="47421" y2="89455"/>
                        <a14:backgroundMark x1="47421" y1="89455" x2="48726" y2="90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331" y="174587"/>
            <a:ext cx="3075866" cy="2309560"/>
          </a:xfrm>
          <a:prstGeom prst="rect">
            <a:avLst/>
          </a:prstGeom>
        </p:spPr>
      </p:pic>
      <p:cxnSp>
        <p:nvCxnSpPr>
          <p:cNvPr id="130" name="Соединитель: уступ 27">
            <a:extLst>
              <a:ext uri="{FF2B5EF4-FFF2-40B4-BE49-F238E27FC236}">
                <a16:creationId xmlns:a16="http://schemas.microsoft.com/office/drawing/2014/main" id="{BCFCF776-39B7-4CAD-A5B2-6D134A25E55A}"/>
              </a:ext>
            </a:extLst>
          </p:cNvPr>
          <p:cNvCxnSpPr>
            <a:cxnSpLocks/>
          </p:cNvCxnSpPr>
          <p:nvPr/>
        </p:nvCxnSpPr>
        <p:spPr>
          <a:xfrm flipV="1">
            <a:off x="3613545" y="2288216"/>
            <a:ext cx="1753841" cy="1001496"/>
          </a:xfrm>
          <a:prstGeom prst="bentConnector3">
            <a:avLst/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131" name="Соединитель: уступ 30">
            <a:extLst>
              <a:ext uri="{FF2B5EF4-FFF2-40B4-BE49-F238E27FC236}">
                <a16:creationId xmlns:a16="http://schemas.microsoft.com/office/drawing/2014/main" id="{74A427A7-D07E-49FF-9AD0-C87AE47BF0A8}"/>
              </a:ext>
            </a:extLst>
          </p:cNvPr>
          <p:cNvCxnSpPr>
            <a:cxnSpLocks/>
          </p:cNvCxnSpPr>
          <p:nvPr/>
        </p:nvCxnSpPr>
        <p:spPr>
          <a:xfrm flipV="1">
            <a:off x="3642007" y="2452680"/>
            <a:ext cx="1897824" cy="889404"/>
          </a:xfrm>
          <a:prstGeom prst="bentConnector3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03609EEA-ED7F-4A47-B5F4-8C4DD04FC5DE}"/>
              </a:ext>
            </a:extLst>
          </p:cNvPr>
          <p:cNvCxnSpPr>
            <a:cxnSpLocks/>
          </p:cNvCxnSpPr>
          <p:nvPr/>
        </p:nvCxnSpPr>
        <p:spPr>
          <a:xfrm flipV="1">
            <a:off x="5367386" y="1639761"/>
            <a:ext cx="119790" cy="648455"/>
          </a:xfrm>
          <a:prstGeom prst="line">
            <a:avLst/>
          </a:prstGeom>
          <a:noFill/>
          <a:ln w="38100" cap="rnd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110D5584-B380-4323-9FE2-464CEEBCE1ED}"/>
              </a:ext>
            </a:extLst>
          </p:cNvPr>
          <p:cNvCxnSpPr>
            <a:cxnSpLocks/>
          </p:cNvCxnSpPr>
          <p:nvPr/>
        </p:nvCxnSpPr>
        <p:spPr>
          <a:xfrm flipV="1">
            <a:off x="5539831" y="1608908"/>
            <a:ext cx="40561" cy="843772"/>
          </a:xfrm>
          <a:prstGeom prst="line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649904" y="279118"/>
            <a:ext cx="546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Электрическая принципиальная схема.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9659BE-42BA-4E21-B07F-FD7314359A25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0664" t="10723" r="3951" b="13389"/>
          <a:stretch/>
        </p:blipFill>
        <p:spPr>
          <a:xfrm>
            <a:off x="5308" y="385"/>
            <a:ext cx="12186691" cy="69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689</Words>
  <Application>Microsoft Office PowerPoint</Application>
  <PresentationFormat>Широкоэкранный</PresentationFormat>
  <Paragraphs>195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Oswald</vt:lpstr>
      <vt:lpstr>Oswald Regular</vt:lpstr>
      <vt:lpstr>Times New Roman</vt:lpstr>
      <vt:lpstr>Wingdings</vt:lpstr>
      <vt:lpstr>Тема Office</vt:lpstr>
      <vt:lpstr> Нижегородская область     Муниципальное бюджетное учреждение дополнительного образование «Спасский дом детского творчества»  Проект на тему «Теплица без хлопот»                                                                                              с.Спасское 2023 г.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Текстовая часть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197</cp:revision>
  <dcterms:created xsi:type="dcterms:W3CDTF">2020-05-03T13:03:51Z</dcterms:created>
  <dcterms:modified xsi:type="dcterms:W3CDTF">2023-04-20T19:33:34Z</dcterms:modified>
</cp:coreProperties>
</file>