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DCC98-B297-40D1-9E34-3A6B61383EF4}" type="datetimeFigureOut">
              <a:rPr lang="ru-RU" smtClean="0"/>
              <a:t>27.05.2023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81F56-7937-4E40-BCE8-052ACBC3C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6672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DCC98-B297-40D1-9E34-3A6B61383EF4}" type="datetimeFigureOut">
              <a:rPr lang="ru-RU" smtClean="0"/>
              <a:t>27.05.2023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81F56-7937-4E40-BCE8-052ACBC3C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792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DCC98-B297-40D1-9E34-3A6B61383EF4}" type="datetimeFigureOut">
              <a:rPr lang="ru-RU" smtClean="0"/>
              <a:t>27.05.2023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81F56-7937-4E40-BCE8-052ACBC3C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069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DCC98-B297-40D1-9E34-3A6B61383EF4}" type="datetimeFigureOut">
              <a:rPr lang="ru-RU" smtClean="0"/>
              <a:t>27.05.2023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81F56-7937-4E40-BCE8-052ACBC3C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711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DCC98-B297-40D1-9E34-3A6B61383EF4}" type="datetimeFigureOut">
              <a:rPr lang="ru-RU" smtClean="0"/>
              <a:t>27.05.2023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81F56-7937-4E40-BCE8-052ACBC3C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032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DCC98-B297-40D1-9E34-3A6B61383EF4}" type="datetimeFigureOut">
              <a:rPr lang="ru-RU" smtClean="0"/>
              <a:t>27.05.2023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81F56-7937-4E40-BCE8-052ACBC3C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067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DCC98-B297-40D1-9E34-3A6B61383EF4}" type="datetimeFigureOut">
              <a:rPr lang="ru-RU" smtClean="0"/>
              <a:t>27.05.2023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81F56-7937-4E40-BCE8-052ACBC3C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914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DCC98-B297-40D1-9E34-3A6B61383EF4}" type="datetimeFigureOut">
              <a:rPr lang="ru-RU" smtClean="0"/>
              <a:t>27.05.2023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81F56-7937-4E40-BCE8-052ACBC3C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196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DCC98-B297-40D1-9E34-3A6B61383EF4}" type="datetimeFigureOut">
              <a:rPr lang="ru-RU" smtClean="0"/>
              <a:t>27.05.2023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81F56-7937-4E40-BCE8-052ACBC3C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988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DCC98-B297-40D1-9E34-3A6B61383EF4}" type="datetimeFigureOut">
              <a:rPr lang="ru-RU" smtClean="0"/>
              <a:t>27.05.2023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81F56-7937-4E40-BCE8-052ACBC3C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5867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DCC98-B297-40D1-9E34-3A6B61383EF4}" type="datetimeFigureOut">
              <a:rPr lang="ru-RU" smtClean="0"/>
              <a:t>27.05.2023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81F56-7937-4E40-BCE8-052ACBC3C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88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DCC98-B297-40D1-9E34-3A6B61383EF4}" type="datetimeFigureOut">
              <a:rPr lang="ru-RU" smtClean="0"/>
              <a:t>27.05.2023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81F56-7937-4E40-BCE8-052ACBC3C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268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4" r="10719"/>
          <a:stretch/>
        </p:blipFill>
        <p:spPr>
          <a:xfrm>
            <a:off x="0" y="0"/>
            <a:ext cx="12192000" cy="68802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74585" y="-191069"/>
            <a:ext cx="4317415" cy="5991367"/>
          </a:xfrm>
          <a:prstGeom prst="rect">
            <a:avLst/>
          </a:pr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SchbkCyrill BT" panose="02040603050705020303" pitchFamily="18" charset="-52"/>
            </a:endParaRPr>
          </a:p>
          <a:p>
            <a:pPr algn="ctr"/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SchbkCyrill BT" panose="02040603050705020303" pitchFamily="18" charset="-52"/>
            </a:endParaRPr>
          </a:p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SchbkCyrill BT" panose="02040603050705020303" pitchFamily="18" charset="-52"/>
              </a:rPr>
              <a:t>МАКЕТ МОРСКОГО ПОРТА БУДУЩЕГО</a:t>
            </a: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SchbkCyrill BT" panose="02040603050705020303" pitchFamily="18" charset="-52"/>
            </a:endParaRPr>
          </a:p>
          <a:p>
            <a:pPr algn="ctr"/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SchbkCyrill BT" panose="02040603050705020303" pitchFamily="18" charset="-52"/>
            </a:endParaRPr>
          </a:p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SchbkCyrill BT" panose="02040603050705020303" pitchFamily="18" charset="-52"/>
            </a:endParaRPr>
          </a:p>
          <a:p>
            <a:pPr algn="ctr"/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SchbkCyrill BT" panose="02040603050705020303" pitchFamily="18" charset="-52"/>
            </a:endParaRPr>
          </a:p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SchbkCyrill BT" panose="02040603050705020303" pitchFamily="18" charset="-52"/>
            </a:endParaRPr>
          </a:p>
          <a:p>
            <a:pPr algn="ctr"/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SchbkCyrill BT" panose="02040603050705020303" pitchFamily="18" charset="-52"/>
            </a:endParaRPr>
          </a:p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SchbkCyrill BT" panose="02040603050705020303" pitchFamily="18" charset="-52"/>
            </a:endParaRPr>
          </a:p>
          <a:p>
            <a:pPr algn="ctr"/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SchbkCyrill BT" panose="02040603050705020303" pitchFamily="18" charset="-52"/>
            </a:endParaRPr>
          </a:p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SchbkCyrill BT" panose="02040603050705020303" pitchFamily="18" charset="-52"/>
            </a:endParaRPr>
          </a:p>
          <a:p>
            <a:pPr algn="ctr"/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SchbkCyrill BT" panose="02040603050705020303" pitchFamily="18" charset="-52"/>
            </a:endParaRPr>
          </a:p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SchbkCyrill BT" panose="02040603050705020303" pitchFamily="18" charset="-52"/>
            </a:endParaRPr>
          </a:p>
          <a:p>
            <a:pPr algn="ctr"/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SchbkCyrill BT" panose="02040603050705020303" pitchFamily="18" charset="-52"/>
            </a:endParaRPr>
          </a:p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SchbkCyrill BT" panose="02040603050705020303" pitchFamily="18" charset="-52"/>
            </a:endParaRPr>
          </a:p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SchbkCyrill BT" panose="02040603050705020303" pitchFamily="18" charset="-52"/>
              </a:rPr>
              <a:t>Придумали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SchbkCyrill BT" panose="02040603050705020303" pitchFamily="18" charset="-52"/>
              </a:rPr>
              <a:t>и собрали:</a:t>
            </a:r>
          </a:p>
          <a:p>
            <a:pPr algn="ctr"/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SchbkCyrill BT" panose="02040603050705020303" pitchFamily="18" charset="-52"/>
              </a:rPr>
              <a:t>Берсенёв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SchbkCyrill BT" panose="02040603050705020303" pitchFamily="18" charset="-52"/>
              </a:rPr>
              <a:t> Денис и Рубцов Артём</a:t>
            </a:r>
          </a:p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SchbkCyrill BT" panose="02040603050705020303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626221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5" t="21001" r="1165" b="25330"/>
          <a:stretch/>
        </p:blipFill>
        <p:spPr>
          <a:xfrm>
            <a:off x="3046721" y="0"/>
            <a:ext cx="5750267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81063" y="307459"/>
            <a:ext cx="311381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Денис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 процессом, координируя действия робота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828" y="4373066"/>
            <a:ext cx="31411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Артём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управляет роботом за компьютером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2969688" y="4895237"/>
            <a:ext cx="1890346" cy="3406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flipH="1">
            <a:off x="7047037" y="874745"/>
            <a:ext cx="1840648" cy="3406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6605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7" r="1055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66513" y="5171975"/>
            <a:ext cx="53808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Кран управляется при помощи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смартхабов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 которым подключены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моторов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 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смартхаба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3 мотора отвечают за движение вагонетки и клешню,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смартхаба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мотора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нижней части крана – за движение крана по рельсам.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001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560" y="0"/>
            <a:ext cx="6044440" cy="311247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6147560" cy="311247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34506"/>
            <a:ext cx="6147560" cy="332349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560" y="3543298"/>
            <a:ext cx="6044440" cy="332349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3077237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Вагонетка перемещается в по направляющим крана, движение передается напрямую от мотора к одному из колес. Раскрытие и закрытие клешни происходит через червячную передачу. Подъем и опускание клешни происходит за счет наматывания и разматывания троса на бобину. Бобина установлена на ось, установленную непосредственно в мотор.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466780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231078" cy="6858001"/>
          </a:xfrm>
        </p:spPr>
      </p:pic>
      <p:sp>
        <p:nvSpPr>
          <p:cNvPr id="5" name="TextBox 4"/>
          <p:cNvSpPr txBox="1"/>
          <p:nvPr/>
        </p:nvSpPr>
        <p:spPr>
          <a:xfrm>
            <a:off x="2954216" y="5697414"/>
            <a:ext cx="53017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Кран может выполнять действие в трёх плоскостях:</a:t>
            </a:r>
          </a:p>
          <a:p>
            <a:pPr marL="342900" indent="-342900">
              <a:buAutoNum type="arabicParenR"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Движение самого крана по рельсам (вперёд-назад)</a:t>
            </a:r>
          </a:p>
          <a:p>
            <a:pPr marL="342900" indent="-342900">
              <a:buAutoNum type="arabicParenR"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Движение вагонетки по направляющим (влево-вправо)</a:t>
            </a:r>
          </a:p>
          <a:p>
            <a:pPr marL="342900" indent="-342900">
              <a:buAutoNum type="arabicParenR"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Подъем и опускание клешни (вверх-вниз)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493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54448" y="1216898"/>
            <a:ext cx="419025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осуществления движения крана по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направляющим для каждой колёсной пары установлен отдельный мотор. </a:t>
            </a:r>
          </a:p>
          <a:p>
            <a:pPr algn="ctr"/>
            <a:r>
              <a:rPr 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зубчатую передачу движение передаётся на колёса.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533" y="0"/>
            <a:ext cx="5864984" cy="6780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29791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168</Words>
  <Application>Microsoft Office PowerPoint</Application>
  <PresentationFormat>Широкоэкранный</PresentationFormat>
  <Paragraphs>28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CentSchbkCyrill BT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MIME_JUNIOR</cp:lastModifiedBy>
  <cp:revision>12</cp:revision>
  <dcterms:created xsi:type="dcterms:W3CDTF">2023-04-26T09:57:38Z</dcterms:created>
  <dcterms:modified xsi:type="dcterms:W3CDTF">2023-05-27T12:34:57Z</dcterms:modified>
</cp:coreProperties>
</file>