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jjGVMfNPTwYPo8eolRKVUi+6lm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3ae51982c7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23ae51982c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2142309" y="1854926"/>
            <a:ext cx="4728703" cy="845942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4"/>
              <a:buFont typeface="Arial"/>
              <a:buNone/>
            </a:pPr>
            <a:r>
              <a:rPr lang="ru" sz="6000"/>
              <a:t>Робот-химик</a:t>
            </a:r>
            <a:endParaRPr sz="6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3ae51982c7_0_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ru" sz="3000">
                <a:latin typeface="Times New Roman"/>
                <a:ea typeface="Times New Roman"/>
                <a:cs typeface="Times New Roman"/>
                <a:sym typeface="Times New Roman"/>
              </a:rPr>
              <a:t>Выполненные задачи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g23ae51982c7_0_5"/>
          <p:cNvSpPr txBox="1"/>
          <p:nvPr>
            <p:ph idx="1" type="body"/>
          </p:nvPr>
        </p:nvSpPr>
        <p:spPr>
          <a:xfrm>
            <a:off x="311700" y="1159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Создали гидравлическую систему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Создали подъемную систему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Создали поворотную систему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Соединили все части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Написали необходимые программы (поиск, проверка)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Добились итоговой работы проекта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1662" y="557338"/>
            <a:ext cx="2980475" cy="29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/>
        </p:nvSpPr>
        <p:spPr>
          <a:xfrm>
            <a:off x="6122850" y="3565950"/>
            <a:ext cx="3021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Егоров Иван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Конструктор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Менеджер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1"/>
          <p:cNvSpPr txBox="1"/>
          <p:nvPr/>
        </p:nvSpPr>
        <p:spPr>
          <a:xfrm>
            <a:off x="3059225" y="3565950"/>
            <a:ext cx="308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Бубнов Александр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Конструктор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Программист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438" y="448200"/>
            <a:ext cx="2713781" cy="31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1"/>
          <p:cNvSpPr txBox="1"/>
          <p:nvPr/>
        </p:nvSpPr>
        <p:spPr>
          <a:xfrm>
            <a:off x="-27625" y="3636775"/>
            <a:ext cx="3394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Алёшин Александр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/>
              <a:t>Главный к</a:t>
            </a:r>
            <a:r>
              <a:rPr b="0" i="0" lang="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онструктор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66825" y="442375"/>
            <a:ext cx="2410349" cy="321046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1"/>
          <p:cNvSpPr txBox="1"/>
          <p:nvPr/>
        </p:nvSpPr>
        <p:spPr>
          <a:xfrm>
            <a:off x="2891050" y="0"/>
            <a:ext cx="365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Авторы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 txBox="1"/>
          <p:nvPr>
            <p:ph type="title"/>
          </p:nvPr>
        </p:nvSpPr>
        <p:spPr>
          <a:xfrm>
            <a:off x="311700" y="393425"/>
            <a:ext cx="85206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235"/>
              <a:buNone/>
            </a:pPr>
            <a:r>
              <a:t/>
            </a:r>
            <a:endParaRPr sz="36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8280"/>
              <a:buNone/>
            </a:pPr>
            <a:r>
              <a:rPr lang="ru"/>
              <a:t>                      </a:t>
            </a:r>
            <a:endParaRPr sz="5550"/>
          </a:p>
        </p:txBody>
      </p:sp>
      <p:sp>
        <p:nvSpPr>
          <p:cNvPr id="132" name="Google Shape;132;p12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1" lang="ru" sz="6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внимание!!!</a:t>
            </a:r>
            <a:endParaRPr b="1" i="1" sz="6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b="1" i="1" sz="6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>
            <p:ph type="title"/>
          </p:nvPr>
        </p:nvSpPr>
        <p:spPr>
          <a:xfrm>
            <a:off x="0" y="0"/>
            <a:ext cx="9144000" cy="10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ru" sz="3000">
                <a:latin typeface="Times New Roman"/>
                <a:ea typeface="Times New Roman"/>
                <a:cs typeface="Times New Roman"/>
                <a:sym typeface="Times New Roman"/>
              </a:rPr>
              <a:t>Проблема и её актуальность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" name="Google Shape;6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2247575"/>
            <a:ext cx="2914401" cy="26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4285" y="2247575"/>
            <a:ext cx="4428414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 txBox="1"/>
          <p:nvPr/>
        </p:nvSpPr>
        <p:spPr>
          <a:xfrm>
            <a:off x="0" y="781175"/>
            <a:ext cx="9144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Попадание едких веществ на кожу приводит к длительному поражению организма, разрушая эритроциты, нарушая обмен в тканях, функции внутренних органов (общее отравление).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>
            <p:ph type="title"/>
          </p:nvPr>
        </p:nvSpPr>
        <p:spPr>
          <a:xfrm>
            <a:off x="0" y="0"/>
            <a:ext cx="91440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000">
                <a:latin typeface="Times New Roman"/>
                <a:ea typeface="Times New Roman"/>
                <a:cs typeface="Times New Roman"/>
                <a:sym typeface="Times New Roman"/>
              </a:rPr>
              <a:t>Существующий аналог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3"/>
          <p:cNvSpPr txBox="1"/>
          <p:nvPr>
            <p:ph idx="1" type="body"/>
          </p:nvPr>
        </p:nvSpPr>
        <p:spPr>
          <a:xfrm>
            <a:off x="-75" y="4017900"/>
            <a:ext cx="9144000" cy="11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ru" sz="2400">
                <a:solidFill>
                  <a:srgbClr val="0F0F0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WRO 2016 India - Nucleaer Waste Taker (Russia)</a:t>
            </a:r>
            <a:endParaRPr sz="2400">
              <a:solidFill>
                <a:srgbClr val="0F0F0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" name="Google Shape;6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4525" y="902998"/>
            <a:ext cx="5474950" cy="31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"/>
          <p:cNvSpPr txBox="1"/>
          <p:nvPr/>
        </p:nvSpPr>
        <p:spPr>
          <a:xfrm>
            <a:off x="4838175" y="3659650"/>
            <a:ext cx="4153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4901250" y="711548"/>
            <a:ext cx="435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F0F0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Преимущества над аналогом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4"/>
          <p:cNvSpPr txBox="1"/>
          <p:nvPr>
            <p:ph idx="1" type="body"/>
          </p:nvPr>
        </p:nvSpPr>
        <p:spPr>
          <a:xfrm>
            <a:off x="0" y="1152475"/>
            <a:ext cx="914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0F0F0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1) Наш робот может действовать самостоятельно</a:t>
            </a:r>
            <a:endParaRPr sz="2400">
              <a:solidFill>
                <a:srgbClr val="0F0F0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2400">
                <a:solidFill>
                  <a:srgbClr val="0F0F0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2) Легкая в использовании система управления</a:t>
            </a:r>
            <a:endParaRPr sz="2400">
              <a:solidFill>
                <a:srgbClr val="0F0F0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2400">
                <a:solidFill>
                  <a:srgbClr val="0F0F0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3) Смешивание жидкостей в пропорциях + ожидание реакции</a:t>
            </a:r>
            <a:endParaRPr sz="2400">
              <a:solidFill>
                <a:srgbClr val="0F0F0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1725" y="2943225"/>
            <a:ext cx="2080525" cy="207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/>
          <p:nvPr>
            <p:ph type="title"/>
          </p:nvPr>
        </p:nvSpPr>
        <p:spPr>
          <a:xfrm>
            <a:off x="311700" y="9885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ru" sz="3000">
                <a:latin typeface="Times New Roman"/>
                <a:ea typeface="Times New Roman"/>
                <a:cs typeface="Times New Roman"/>
                <a:sym typeface="Times New Roman"/>
              </a:rPr>
              <a:t>Цель проекта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5"/>
          <p:cNvSpPr txBox="1"/>
          <p:nvPr>
            <p:ph idx="1" type="body"/>
          </p:nvPr>
        </p:nvSpPr>
        <p:spPr>
          <a:xfrm>
            <a:off x="311700" y="756475"/>
            <a:ext cx="8520600" cy="3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24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Создать робота - химика, позволяющего совершать операции с химическими веществами для безопасности человека.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Вполне вероятно, при популярности этого проекта робот сможет спасти здоровье многим людям.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5012" y="2713775"/>
            <a:ext cx="2333976" cy="232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 txBox="1"/>
          <p:nvPr>
            <p:ph type="title"/>
          </p:nvPr>
        </p:nvSpPr>
        <p:spPr>
          <a:xfrm>
            <a:off x="311700" y="22295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ru" sz="3000">
                <a:latin typeface="Times New Roman"/>
                <a:ea typeface="Times New Roman"/>
                <a:cs typeface="Times New Roman"/>
                <a:sym typeface="Times New Roman"/>
              </a:rPr>
              <a:t>Задачи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6"/>
          <p:cNvSpPr txBox="1"/>
          <p:nvPr>
            <p:ph idx="1" type="body"/>
          </p:nvPr>
        </p:nvSpPr>
        <p:spPr>
          <a:xfrm>
            <a:off x="0" y="714775"/>
            <a:ext cx="9144000" cy="44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оздать гидравлическую систему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Создать </a:t>
            </a: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подъемную</a:t>
            </a: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систему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Создать поворотную систему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Соединить все части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Написать программу для работы с простыми жидкостями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Добиться итоговой работы проекта</a:t>
            </a:r>
            <a:endParaRPr i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/>
          <p:nvPr>
            <p:ph type="title"/>
          </p:nvPr>
        </p:nvSpPr>
        <p:spPr>
          <a:xfrm>
            <a:off x="311700" y="0"/>
            <a:ext cx="85206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ru" sz="3000">
                <a:latin typeface="Times New Roman"/>
                <a:ea typeface="Times New Roman"/>
                <a:cs typeface="Times New Roman"/>
                <a:sym typeface="Times New Roman"/>
              </a:rPr>
              <a:t>Вид сверху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7" name="Google Shape;9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5750" y="723500"/>
            <a:ext cx="5253099" cy="41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"/>
          <p:cNvSpPr txBox="1"/>
          <p:nvPr>
            <p:ph type="title"/>
          </p:nvPr>
        </p:nvSpPr>
        <p:spPr>
          <a:xfrm>
            <a:off x="311700" y="0"/>
            <a:ext cx="85206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ru" sz="3000">
                <a:latin typeface="Times New Roman"/>
                <a:ea typeface="Times New Roman"/>
                <a:cs typeface="Times New Roman"/>
                <a:sym typeface="Times New Roman"/>
              </a:rPr>
              <a:t>Схема проекта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825" y="837000"/>
            <a:ext cx="7483735" cy="42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ru" sz="3000">
                <a:latin typeface="Times New Roman"/>
                <a:ea typeface="Times New Roman"/>
                <a:cs typeface="Times New Roman"/>
                <a:sym typeface="Times New Roman"/>
              </a:rPr>
              <a:t>Алгоритм работы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9"/>
          <p:cNvSpPr txBox="1"/>
          <p:nvPr>
            <p:ph idx="1" type="body"/>
          </p:nvPr>
        </p:nvSpPr>
        <p:spPr>
          <a:xfrm>
            <a:off x="311700" y="1159550"/>
            <a:ext cx="8520600" cy="3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4350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arenR"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Захват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350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arenR"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Поворот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350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arenR"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Выдавливание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Повторение алгоритма для каждой колбы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с реакцией: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Определение параметров реакции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 Определение: успешно или нет прошла реакция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Алешин Александр Дмитриевич</dc:creator>
</cp:coreProperties>
</file>