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CD0A-82C4-49CB-8FDA-DA1EE703471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4FB3-1820-421E-8F97-FA3B85749A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CD0A-82C4-49CB-8FDA-DA1EE703471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4FB3-1820-421E-8F97-FA3B85749A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CD0A-82C4-49CB-8FDA-DA1EE703471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4FB3-1820-421E-8F97-FA3B85749AC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CD0A-82C4-49CB-8FDA-DA1EE703471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4FB3-1820-421E-8F97-FA3B85749AC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CD0A-82C4-49CB-8FDA-DA1EE703471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4FB3-1820-421E-8F97-FA3B85749A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CD0A-82C4-49CB-8FDA-DA1EE703471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4FB3-1820-421E-8F97-FA3B85749AC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CD0A-82C4-49CB-8FDA-DA1EE703471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4FB3-1820-421E-8F97-FA3B85749A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CD0A-82C4-49CB-8FDA-DA1EE703471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4FB3-1820-421E-8F97-FA3B85749A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CD0A-82C4-49CB-8FDA-DA1EE703471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4FB3-1820-421E-8F97-FA3B85749A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CD0A-82C4-49CB-8FDA-DA1EE703471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4FB3-1820-421E-8F97-FA3B85749AC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0CD0A-82C4-49CB-8FDA-DA1EE703471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04FB3-1820-421E-8F97-FA3B85749AC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560CD0A-82C4-49CB-8FDA-DA1EE7034717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804FB3-1820-421E-8F97-FA3B85749AC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Модель системы сбора и транспортировки пластика в океане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</a:t>
            </a:r>
            <a:r>
              <a:rPr lang="en-US" b="1" dirty="0"/>
              <a:t>Clean</a:t>
            </a:r>
            <a:r>
              <a:rPr lang="ru-RU" b="1" dirty="0"/>
              <a:t>1»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Команда </a:t>
            </a:r>
            <a:r>
              <a:rPr lang="en-US" dirty="0" smtClean="0"/>
              <a:t>iRobot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883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команда 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3528392" cy="460851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4" t="10745" r="2496" b="59951"/>
          <a:stretch/>
        </p:blipFill>
        <p:spPr bwMode="auto">
          <a:xfrm>
            <a:off x="5076056" y="2564904"/>
            <a:ext cx="3048000" cy="23171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065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модель </a:t>
            </a:r>
            <a:endParaRPr lang="ru-RU" dirty="0"/>
          </a:p>
        </p:txBody>
      </p:sp>
      <p:pic>
        <p:nvPicPr>
          <p:cNvPr id="1026" name="Picture 2" descr="C:\Users\Анастасия\Downloads\IMG_20230509_205051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86074" y="362398"/>
            <a:ext cx="3384376" cy="735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94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программа 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840" y="4005064"/>
            <a:ext cx="4047279" cy="237110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0" t="22852" r="40145" b="4563"/>
          <a:stretch/>
        </p:blipFill>
        <p:spPr bwMode="auto">
          <a:xfrm>
            <a:off x="755576" y="1268760"/>
            <a:ext cx="1911350" cy="4973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23473" t="22835" r="53496" b="18897"/>
          <a:stretch/>
        </p:blipFill>
        <p:spPr bwMode="auto">
          <a:xfrm>
            <a:off x="2771800" y="1628800"/>
            <a:ext cx="2092960" cy="2978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572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</TotalTime>
  <Words>8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  Модель системы сбора и транспортировки пластика в океане  «Clean1»  </vt:lpstr>
      <vt:lpstr>Наша команда </vt:lpstr>
      <vt:lpstr>Наша модель </vt:lpstr>
      <vt:lpstr>Наша программа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Модель системы сбора и транспортировки пластика в океане  «Clean1»  </dc:title>
  <dc:creator>Анастасия</dc:creator>
  <cp:lastModifiedBy>Анастасия</cp:lastModifiedBy>
  <cp:revision>1</cp:revision>
  <dcterms:created xsi:type="dcterms:W3CDTF">2023-05-09T22:34:51Z</dcterms:created>
  <dcterms:modified xsi:type="dcterms:W3CDTF">2023-05-09T22:38:43Z</dcterms:modified>
</cp:coreProperties>
</file>