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A23D-FF21-492E-9E8F-0A4A7C97BABF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6BD4-1C03-4E7A-A17C-8991DD08A45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A23D-FF21-492E-9E8F-0A4A7C97BABF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6BD4-1C03-4E7A-A17C-8991DD08A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A23D-FF21-492E-9E8F-0A4A7C97BABF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6BD4-1C03-4E7A-A17C-8991DD08A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A23D-FF21-492E-9E8F-0A4A7C97BABF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6BD4-1C03-4E7A-A17C-8991DD08A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A23D-FF21-492E-9E8F-0A4A7C97BABF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6BD4-1C03-4E7A-A17C-8991DD08A45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A23D-FF21-492E-9E8F-0A4A7C97BABF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6BD4-1C03-4E7A-A17C-8991DD08A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A23D-FF21-492E-9E8F-0A4A7C97BABF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6BD4-1C03-4E7A-A17C-8991DD08A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A23D-FF21-492E-9E8F-0A4A7C97BABF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6BD4-1C03-4E7A-A17C-8991DD08A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A23D-FF21-492E-9E8F-0A4A7C97BABF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6BD4-1C03-4E7A-A17C-8991DD08A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A23D-FF21-492E-9E8F-0A4A7C97BABF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6BD4-1C03-4E7A-A17C-8991DD08A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A23D-FF21-492E-9E8F-0A4A7C97BABF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9A26BD4-1C03-4E7A-A17C-8991DD08A45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34A23D-FF21-492E-9E8F-0A4A7C97BABF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A26BD4-1C03-4E7A-A17C-8991DD08A45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Поднятие затонувших грузов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Суров Владимир</a:t>
            </a:r>
          </a:p>
          <a:p>
            <a:r>
              <a:rPr lang="ru-RU" dirty="0" err="1" smtClean="0"/>
              <a:t>Шахворостов</a:t>
            </a:r>
            <a:r>
              <a:rPr lang="ru-RU" dirty="0" smtClean="0"/>
              <a:t> Тимофей</a:t>
            </a:r>
          </a:p>
          <a:p>
            <a:endParaRPr lang="ru-RU" dirty="0" smtClean="0"/>
          </a:p>
          <a:p>
            <a:r>
              <a:rPr lang="ru-RU" dirty="0" smtClean="0"/>
              <a:t>Клуб робототехники АГА,</a:t>
            </a:r>
          </a:p>
          <a:p>
            <a:r>
              <a:rPr lang="ru-RU" dirty="0" smtClean="0"/>
              <a:t>г</a:t>
            </a:r>
            <a:r>
              <a:rPr lang="ru-RU" dirty="0" smtClean="0"/>
              <a:t>.Волгоград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643314"/>
            <a:ext cx="7854696" cy="228601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Десятки и даже сотни затонувших судов покоятся на дне Волги в границах нашей </a:t>
            </a:r>
            <a:r>
              <a:rPr lang="ru-RU" dirty="0" smtClean="0"/>
              <a:t>Волгоградской области</a:t>
            </a:r>
            <a:r>
              <a:rPr lang="ru-RU" dirty="0" smtClean="0"/>
              <a:t>. Потерпевшие крушение военные корабли, баржи и другие </a:t>
            </a:r>
            <a:r>
              <a:rPr lang="ru-RU" dirty="0" smtClean="0"/>
              <a:t>плавучие средства </a:t>
            </a:r>
            <a:r>
              <a:rPr lang="ru-RU" dirty="0" smtClean="0"/>
              <a:t>представляют серьезную экологическую угрозу – баки могут быть до сих пор наполнены горючим, а металл каждый день разъедает коррозия.</a:t>
            </a:r>
            <a:endParaRPr lang="ru-RU" dirty="0"/>
          </a:p>
        </p:txBody>
      </p:sp>
      <p:sp>
        <p:nvSpPr>
          <p:cNvPr id="1026" name="AutoShape 2" descr="Со дна Телецкого озера подняли теплоход, затонувший 27 лет назад. Чем  опасны такие корабли - «Экология России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Со дна Телецкого озера подняли теплоход, затонувший 27 лет назад. Чем  опасны такие корабли - «Экология России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14290"/>
            <a:ext cx="7854696" cy="312377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Безопасный и своевременный подъем судов из воды востребован в регионах, имеющих прибрежные акватории, на дне которых находятся затонувшие старые баржи, катера, военные корабли, и другой водный </a:t>
            </a:r>
            <a:r>
              <a:rPr lang="ru-RU" dirty="0" smtClean="0"/>
              <a:t>транспорт и мусор, </a:t>
            </a:r>
            <a:r>
              <a:rPr lang="ru-RU" dirty="0" smtClean="0"/>
              <a:t>мешающий активному судоходству и представляющий угрозу для регулярно маневрирующих судов.</a:t>
            </a:r>
            <a:endParaRPr lang="ru-RU" dirty="0"/>
          </a:p>
        </p:txBody>
      </p:sp>
      <p:pic>
        <p:nvPicPr>
          <p:cNvPr id="5" name="Рисунок 4" descr="Без названия.jpg"/>
          <p:cNvPicPr>
            <a:picLocks noChangeAspect="1"/>
          </p:cNvPicPr>
          <p:nvPr/>
        </p:nvPicPr>
        <p:blipFill>
          <a:blip r:embed="rId2"/>
          <a:srcRect t="24412"/>
          <a:stretch>
            <a:fillRect/>
          </a:stretch>
        </p:blipFill>
        <p:spPr>
          <a:xfrm>
            <a:off x="1500166" y="3429000"/>
            <a:ext cx="6602848" cy="316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14290"/>
            <a:ext cx="8429684" cy="635798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В настоящее время известно три способа подъёма затонувших судов. Наиболее распространенные два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 способ</a:t>
            </a:r>
            <a:r>
              <a:rPr lang="ru-RU" dirty="0" smtClean="0"/>
              <a:t>:</a:t>
            </a:r>
          </a:p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Специально созданные судоподъёмные понтоны крепятся под корпус судна, а затем с помощью особых насосов понтоны «продувают» воздухом, накачивают. При этом в определённый момент подъёмная сила воздуха, толкающая понтоны наверх, преодолевает удерживающий корабль на дне вес и давление воды, и судно поднимается на поверхность.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Понтонный </a:t>
            </a:r>
            <a:r>
              <a:rPr lang="ru-RU" dirty="0" smtClean="0"/>
              <a:t>способ хорош в тех случаях, когда судно лежит на дне ровно и есть возможность присоединить к нему понтоны.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ра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2357430"/>
            <a:ext cx="4320000" cy="4320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715436" cy="214314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2 способ</a:t>
            </a:r>
            <a:r>
              <a:rPr lang="ru-RU" dirty="0" smtClean="0"/>
              <a:t>:</a:t>
            </a:r>
          </a:p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Второй из основных способов предполагает использование плавучих кранов. Это применимо для небольших судов, вес которых подходит для крана. </a:t>
            </a:r>
            <a:endParaRPr lang="ru-RU" dirty="0" smtClean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14282" y="2214554"/>
            <a:ext cx="4357718" cy="3357586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Основными ограничениями в данном случае является вес затонувшего корабля и материал, из которого он построен - деревянные корабли нельзя поднимать краном, они попросту развалятся.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214282" y="214290"/>
            <a:ext cx="8643998" cy="3357586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ru-RU" sz="2800" dirty="0"/>
              <a:t>3-й </a:t>
            </a:r>
            <a:r>
              <a:rPr lang="ru-RU" sz="2800" dirty="0" smtClean="0"/>
              <a:t>способ: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endParaRPr lang="ru-RU" sz="2800" dirty="0"/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ru-RU" sz="2800" dirty="0" smtClean="0"/>
              <a:t>«Продувка</a:t>
            </a:r>
            <a:r>
              <a:rPr lang="ru-RU" sz="2800" dirty="0"/>
              <a:t>» самого корабля, металлический корабли по возможности герметизируют, то есть задраивают все доступные отверстия в его корпусе, и насосами нагнетают воздух в трюм. 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Рисунок 4" descr="судно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3357562"/>
            <a:ext cx="6864337" cy="298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214282" y="142852"/>
            <a:ext cx="8643998" cy="714380"/>
          </a:xfrm>
          <a:prstGeom prst="rect">
            <a:avLst/>
          </a:prstGeom>
        </p:spPr>
        <p:txBody>
          <a:bodyPr vert="horz" lIns="0" rIns="18288">
            <a:normAutofit fontScale="77500" lnSpcReduction="20000"/>
          </a:bodyPr>
          <a:lstStyle/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ru-RU" sz="2800" dirty="0" smtClean="0"/>
              <a:t>Родилась идея объединить способы поднятия судов, автоматизировать процесс, минимизировать работу водолазов.</a:t>
            </a: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85720" y="857232"/>
            <a:ext cx="4929222" cy="5715040"/>
          </a:xfrm>
          <a:prstGeom prst="rect">
            <a:avLst/>
          </a:prstGeom>
        </p:spPr>
        <p:txBody>
          <a:bodyPr vert="horz" lIns="0" rIns="18288">
            <a:normAutofit fontScale="77500" lnSpcReduction="20000"/>
          </a:bodyPr>
          <a:lstStyle/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ru-RU" sz="2800" dirty="0" smtClean="0"/>
              <a:t>Роботизированный комплекс, предназначен для нахождения и поднятия металлических грузов, затонувших в реках.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ru-RU" sz="2800" dirty="0" smtClean="0"/>
              <a:t> Манипулятор, установленный на плавучем судне,  определяет место затонувшего предмета, поднимает его и переносит на подводную платформу. По загруженности платформы, срабатывает пневматическая система (при закачивании воздуха в сосуды вода из них выталкивается, и платформа начинает всплывать), с помощью которой платформа с грузом поднимается на поверхность реки. После чего манипулятор возвращается в свое исходное положение, ориентируясь по инфракрасным датчикам.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Рисунок 6" descr="робот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1214422"/>
            <a:ext cx="3493428" cy="5076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285720" y="4143380"/>
            <a:ext cx="8572560" cy="2714620"/>
          </a:xfrm>
          <a:prstGeom prst="rect">
            <a:avLst/>
          </a:prstGeom>
        </p:spPr>
        <p:txBody>
          <a:bodyPr vert="horz" lIns="0" rIns="18288">
            <a:normAutofit fontScale="85000" lnSpcReduction="20000"/>
          </a:bodyPr>
          <a:lstStyle/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ru-RU" sz="2800" dirty="0"/>
              <a:t>Для речников подводные захоронения – головная боль. На фарватере металлический мусор опасен для судоходства и грозит пробоиной. В Нижегородской области брошенная баржа более 30 лет перекрывает практически треть русла Волги</a:t>
            </a:r>
            <a:r>
              <a:rPr lang="ru-RU" sz="2800" dirty="0" smtClean="0"/>
              <a:t>.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ru-RU" sz="2800" dirty="0" smtClean="0"/>
              <a:t>Надеемся, что наша разработка поможет решить эти проблемы.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1214414" y="2428868"/>
            <a:ext cx="7143800" cy="1285884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ru-RU" sz="4000" dirty="0" smtClean="0"/>
              <a:t>СПАСИБО ЗА ВНИМАНИЕ!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329</TotalTime>
  <Words>265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Поднятие затонувших грузов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</dc:creator>
  <cp:lastModifiedBy>Alex</cp:lastModifiedBy>
  <cp:revision>16</cp:revision>
  <dcterms:created xsi:type="dcterms:W3CDTF">2023-05-24T16:40:35Z</dcterms:created>
  <dcterms:modified xsi:type="dcterms:W3CDTF">2023-05-24T22:10:35Z</dcterms:modified>
</cp:coreProperties>
</file>