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54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586B-3F61-4FB2-9EC4-838022107DC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1FD-F23F-4A2F-8F42-FAC09EF2F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3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586B-3F61-4FB2-9EC4-838022107DC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1FD-F23F-4A2F-8F42-FAC09EF2F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18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586B-3F61-4FB2-9EC4-838022107DC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1FD-F23F-4A2F-8F42-FAC09EF2F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65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586B-3F61-4FB2-9EC4-838022107DC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1FD-F23F-4A2F-8F42-FAC09EF2F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35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586B-3F61-4FB2-9EC4-838022107DC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1FD-F23F-4A2F-8F42-FAC09EF2F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26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586B-3F61-4FB2-9EC4-838022107DC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1FD-F23F-4A2F-8F42-FAC09EF2F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3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586B-3F61-4FB2-9EC4-838022107DC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1FD-F23F-4A2F-8F42-FAC09EF2F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95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586B-3F61-4FB2-9EC4-838022107DC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1FD-F23F-4A2F-8F42-FAC09EF2F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87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586B-3F61-4FB2-9EC4-838022107DC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1FD-F23F-4A2F-8F42-FAC09EF2F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91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586B-3F61-4FB2-9EC4-838022107DC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1FD-F23F-4A2F-8F42-FAC09EF2F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1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586B-3F61-4FB2-9EC4-838022107DC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1FD-F23F-4A2F-8F42-FAC09EF2F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36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586B-3F61-4FB2-9EC4-838022107DC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671FD-F23F-4A2F-8F42-FAC09EF2F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19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E17F224-BC29-40D6-A293-0869DCD5B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9703" y="366724"/>
            <a:ext cx="3580688" cy="426233"/>
          </a:xfrm>
        </p:spPr>
        <p:txBody>
          <a:bodyPr>
            <a:noAutofit/>
          </a:bodyPr>
          <a:lstStyle/>
          <a:p>
            <a:r>
              <a:rPr lang="ru-RU" sz="3000" b="1" dirty="0">
                <a:latin typeface="Monotype Corsiva" panose="03010101010201010101" pitchFamily="66" charset="0"/>
                <a:cs typeface="Mongolian Baiti" panose="03000500000000000000" pitchFamily="66" charset="0"/>
              </a:rPr>
              <a:t>проект </a:t>
            </a:r>
          </a:p>
          <a:p>
            <a:r>
              <a:rPr lang="ru-RU" sz="3000" b="1" dirty="0">
                <a:latin typeface="Monotype Corsiva" panose="03010101010201010101" pitchFamily="66" charset="0"/>
                <a:cs typeface="Mongolian Baiti" panose="03000500000000000000" pitchFamily="66" charset="0"/>
              </a:rPr>
              <a:t>«В гостях у сказки»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686A7A2-7EC5-4FAA-B757-5864C244B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034" y="1557988"/>
            <a:ext cx="3687142" cy="3218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A1DCE8-8B16-48CA-A3A5-EFF0409D4C6D}"/>
              </a:ext>
            </a:extLst>
          </p:cNvPr>
          <p:cNvSpPr txBox="1"/>
          <p:nvPr/>
        </p:nvSpPr>
        <p:spPr>
          <a:xfrm>
            <a:off x="5632315" y="2571750"/>
            <a:ext cx="278302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/>
              <a:t>Проект разработали:</a:t>
            </a:r>
          </a:p>
          <a:p>
            <a:r>
              <a:rPr lang="ru-RU" sz="1500" b="1" dirty="0"/>
              <a:t>Руководитель проекта </a:t>
            </a:r>
          </a:p>
          <a:p>
            <a:r>
              <a:rPr lang="ru-RU" sz="1500" dirty="0"/>
              <a:t>Вставаева Фатима Камилевна</a:t>
            </a:r>
          </a:p>
          <a:p>
            <a:r>
              <a:rPr lang="ru-RU" sz="1500" b="1" dirty="0"/>
              <a:t>Участники проекта:</a:t>
            </a:r>
          </a:p>
          <a:p>
            <a:r>
              <a:rPr lang="ru-RU" sz="1500" dirty="0"/>
              <a:t>Агапов Михаил</a:t>
            </a:r>
          </a:p>
          <a:p>
            <a:r>
              <a:rPr lang="ru-RU" sz="1500" dirty="0"/>
              <a:t>Семёнов Вениамин</a:t>
            </a:r>
          </a:p>
          <a:p>
            <a:r>
              <a:rPr lang="ru-RU" sz="1500" dirty="0"/>
              <a:t>Холькина Анастасия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06227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850593-CEA6-40F2-BCB7-765F77351972}"/>
              </a:ext>
            </a:extLst>
          </p:cNvPr>
          <p:cNvSpPr txBox="1"/>
          <p:nvPr/>
        </p:nvSpPr>
        <p:spPr>
          <a:xfrm>
            <a:off x="1315894" y="405716"/>
            <a:ext cx="65122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юных читателей к литературному жанру сказок с помощью роботизированного представления.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осторожности и осмотрительности: не верить незнакомцам, не открывать дверь чужим людям, не выходить из дома одному;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детей к занятиям робототехникой;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погрузить детей в мир добрых народных сказок.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проекта: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интересный сказочный эпизод, роботизировать его.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Набор: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конструктор LEGO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1AA5A1-2FE4-4BAB-BD3E-255D71F0E9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1676" y="3244955"/>
            <a:ext cx="1985963" cy="13573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70162EF-2F44-4CC9-A5E7-230275ADB5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95175" y="3244955"/>
            <a:ext cx="1873618" cy="13573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C1E633-A1F4-4B03-AA54-9B79195F62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00251" y="3243788"/>
            <a:ext cx="1992154" cy="13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23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354CCE-5B8D-42DE-8BB1-EA3EF7254DAB}"/>
              </a:ext>
            </a:extLst>
          </p:cNvPr>
          <p:cNvSpPr txBox="1"/>
          <p:nvPr/>
        </p:nvSpPr>
        <p:spPr>
          <a:xfrm>
            <a:off x="3079108" y="150345"/>
            <a:ext cx="38080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Роботизированные персонажи</a:t>
            </a:r>
          </a:p>
          <a:p>
            <a:r>
              <a:rPr lang="ru-RU" sz="1500" b="1" dirty="0"/>
              <a:t> 	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9B132A3E-4788-4FCE-9D7C-EDBE9820B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0340273"/>
              </p:ext>
            </p:extLst>
          </p:nvPr>
        </p:nvGraphicFramePr>
        <p:xfrm>
          <a:off x="1750169" y="635093"/>
          <a:ext cx="6096000" cy="3982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8717">
                  <a:extLst>
                    <a:ext uri="{9D8B030D-6E8A-4147-A177-3AD203B41FA5}">
                      <a16:colId xmlns:a16="http://schemas.microsoft.com/office/drawing/2014/main" xmlns="" val="768958967"/>
                    </a:ext>
                  </a:extLst>
                </a:gridCol>
                <a:gridCol w="3877283">
                  <a:extLst>
                    <a:ext uri="{9D8B030D-6E8A-4147-A177-3AD203B41FA5}">
                      <a16:colId xmlns:a16="http://schemas.microsoft.com/office/drawing/2014/main" xmlns="" val="1150486385"/>
                    </a:ext>
                  </a:extLst>
                </a:gridCol>
              </a:tblGrid>
              <a:tr h="1480673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Мобильный робот-лиса с манипулятором передвигается и захватывает петуха.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компоненты для конструирования - два смарт –хаба , два мотора, один датчик движения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47837813"/>
                  </a:ext>
                </a:extLst>
              </a:tr>
              <a:tr h="1518611">
                <a:tc>
                  <a:txBody>
                    <a:bodyPr/>
                    <a:lstStyle/>
                    <a:p>
                      <a:endParaRPr lang="ru-RU" sz="1000" dirty="0"/>
                    </a:p>
                    <a:p>
                      <a:endParaRPr lang="ru-RU" sz="1000" dirty="0"/>
                    </a:p>
                    <a:p>
                      <a:endParaRPr lang="ru-RU" sz="1000" dirty="0"/>
                    </a:p>
                    <a:p>
                      <a:endParaRPr lang="ru-RU" sz="1000" dirty="0"/>
                    </a:p>
                    <a:p>
                      <a:endParaRPr lang="ru-RU" sz="1000" dirty="0"/>
                    </a:p>
                    <a:p>
                      <a:endParaRPr lang="ru-RU" sz="1000" dirty="0"/>
                    </a:p>
                    <a:p>
                      <a:endParaRPr lang="ru-RU" sz="1000" dirty="0"/>
                    </a:p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 для передвижения робота – кота тот же, что и для робота-лисы.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компоненты для конструирования -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смарт-хаб,один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мотор,один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датчик наклона.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09477306"/>
                  </a:ext>
                </a:extLst>
              </a:tr>
              <a:tr h="840105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Петух в «выглядывает» в окно с помощью выдвижного механизма, построенного на реечной передаче. 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компоненты для конструирования -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смарт-хаб, один мотор.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4090572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19525C-6F08-4687-AE80-F8EC3A2D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287" y="635094"/>
            <a:ext cx="1324862" cy="14843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3434461-844F-416E-997B-11B349321D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5540" y="2210346"/>
            <a:ext cx="1299609" cy="14819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C11F1EE-B067-43E8-ADD6-B237392B58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35" t="27597" r="33084" b="38234"/>
          <a:stretch/>
        </p:blipFill>
        <p:spPr>
          <a:xfrm>
            <a:off x="1915540" y="3962329"/>
            <a:ext cx="1299609" cy="111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954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178</Words>
  <Application>Microsoft Office PowerPoint</Application>
  <PresentationFormat>Экран (16:9)</PresentationFormat>
  <Paragraphs>37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Холькин</dc:creator>
  <cp:lastModifiedBy>User</cp:lastModifiedBy>
  <cp:revision>11</cp:revision>
  <dcterms:created xsi:type="dcterms:W3CDTF">2023-05-21T15:07:17Z</dcterms:created>
  <dcterms:modified xsi:type="dcterms:W3CDTF">2023-05-22T06:49:54Z</dcterms:modified>
</cp:coreProperties>
</file>