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71" r:id="rId4"/>
    <p:sldId id="273" r:id="rId5"/>
    <p:sldId id="268" r:id="rId6"/>
    <p:sldId id="269" r:id="rId7"/>
    <p:sldId id="274" r:id="rId8"/>
    <p:sldId id="27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7FC26-B33D-4AFA-9C0D-637C287448DA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669B4-6CDC-4575-AEA2-96CA45F88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307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669B4-6CDC-4575-AEA2-96CA45F88D9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794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2315-2933-4EBC-BC81-76E9948DFE64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FE8BEB-B157-4BB5-8D41-0735A1CCD49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2315-2933-4EBC-BC81-76E9948DFE64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8BEB-B157-4BB5-8D41-0735A1CCD4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2315-2933-4EBC-BC81-76E9948DFE64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8BEB-B157-4BB5-8D41-0735A1CCD4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2315-2933-4EBC-BC81-76E9948DFE64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8BEB-B157-4BB5-8D41-0735A1CCD4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2315-2933-4EBC-BC81-76E9948DFE64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8BEB-B157-4BB5-8D41-0735A1CCD49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2315-2933-4EBC-BC81-76E9948DFE64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8BEB-B157-4BB5-8D41-0735A1CCD49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2315-2933-4EBC-BC81-76E9948DFE64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8BEB-B157-4BB5-8D41-0735A1CCD49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2315-2933-4EBC-BC81-76E9948DFE64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8BEB-B157-4BB5-8D41-0735A1CCD4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2315-2933-4EBC-BC81-76E9948DFE64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8BEB-B157-4BB5-8D41-0735A1CCD4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2315-2933-4EBC-BC81-76E9948DFE64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8BEB-B157-4BB5-8D41-0735A1CCD4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22315-2933-4EBC-BC81-76E9948DFE64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E8BEB-B157-4BB5-8D41-0735A1CCD4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D022315-2933-4EBC-BC81-76E9948DFE64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7FE8BEB-B157-4BB5-8D41-0735A1CCD49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6024" y="-2547664"/>
            <a:ext cx="7772400" cy="4267200"/>
          </a:xfrm>
        </p:spPr>
        <p:txBody>
          <a:bodyPr/>
          <a:lstStyle/>
          <a:p>
            <a:r>
              <a:rPr lang="ru-RU" sz="4800" b="1" dirty="0" err="1" smtClean="0">
                <a:effectLst/>
              </a:rPr>
              <a:t>Робо</a:t>
            </a:r>
            <a:r>
              <a:rPr lang="ru-RU" sz="4800" b="1" dirty="0" smtClean="0">
                <a:effectLst/>
              </a:rPr>
              <a:t>-пианино  -</a:t>
            </a:r>
            <a:r>
              <a:rPr lang="ru-RU" sz="4800" dirty="0">
                <a:effectLst/>
              </a:rPr>
              <a:t/>
            </a:r>
            <a:br>
              <a:rPr lang="ru-RU" sz="4800" dirty="0">
                <a:effectLst/>
              </a:rPr>
            </a:br>
            <a:r>
              <a:rPr lang="ru-RU" sz="4800" b="1" dirty="0">
                <a:effectLst/>
              </a:rPr>
              <a:t>учитель и композитор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35288" y="5877272"/>
            <a:ext cx="6408712" cy="1219200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Выполнил:</a:t>
            </a: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Иванцов Руслан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144" y="2135903"/>
            <a:ext cx="585216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59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477053"/>
            <a:ext cx="8229600" cy="1600200"/>
          </a:xfrm>
        </p:spPr>
        <p:txBody>
          <a:bodyPr/>
          <a:lstStyle/>
          <a:p>
            <a:r>
              <a:rPr lang="ru-RU" b="1" dirty="0" err="1">
                <a:effectLst/>
              </a:rPr>
              <a:t>Робо</a:t>
            </a:r>
            <a:r>
              <a:rPr lang="ru-RU" b="1" dirty="0">
                <a:effectLst/>
              </a:rPr>
              <a:t>-пианино </a:t>
            </a:r>
            <a:r>
              <a:rPr lang="ru-RU" b="1" dirty="0" smtClean="0">
                <a:effectLst/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712968" cy="45259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ea typeface="Arial Unicode MS" pitchFamily="34" charset="-128"/>
                <a:cs typeface="Calibri Light" pitchFamily="34" charset="0"/>
              </a:rPr>
              <a:t>Обучает нотам</a:t>
            </a:r>
          </a:p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ea typeface="Arial Unicode MS" pitchFamily="34" charset="-128"/>
                <a:cs typeface="Calibri Light" pitchFamily="34" charset="0"/>
              </a:rPr>
              <a:t>Проверяет знание нот</a:t>
            </a:r>
          </a:p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ea typeface="Arial Unicode MS" pitchFamily="34" charset="-128"/>
                <a:cs typeface="Calibri Light" pitchFamily="34" charset="0"/>
              </a:rPr>
              <a:t>Запоминает и повторно воспроизводит сыгранную мелодию</a:t>
            </a:r>
          </a:p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ea typeface="Arial Unicode MS" pitchFamily="34" charset="-128"/>
                <a:cs typeface="Calibri Light" pitchFamily="34" charset="0"/>
              </a:rPr>
              <a:t>«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ea typeface="Arial Unicode MS" pitchFamily="34" charset="-128"/>
                <a:cs typeface="Calibri Light" pitchFamily="34" charset="0"/>
              </a:rPr>
              <a:t>Сочиняет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ea typeface="Arial Unicode MS" pitchFamily="34" charset="-128"/>
                <a:cs typeface="Calibri Light" pitchFamily="34" charset="0"/>
              </a:rPr>
              <a:t>» музыку (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ea typeface="Arial Unicode MS" pitchFamily="34" charset="-128"/>
                <a:cs typeface="Calibri Light" pitchFamily="34" charset="0"/>
              </a:rPr>
              <a:t>генерирует случайные мелодии)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1288" y="5649109"/>
            <a:ext cx="74334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/>
              <a:t>В</a:t>
            </a:r>
            <a:r>
              <a:rPr lang="ru-RU" sz="2800" b="1" i="1" dirty="0" smtClean="0"/>
              <a:t> </a:t>
            </a:r>
            <a:r>
              <a:rPr lang="ru-RU" sz="2800" b="1" i="1" dirty="0"/>
              <a:t>этом его отличие от обычного пианино.</a:t>
            </a:r>
          </a:p>
          <a:p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3777559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u="sng" dirty="0">
                <a:effectLst/>
              </a:rPr>
              <a:t>Функциональная схема </a:t>
            </a:r>
            <a:r>
              <a:rPr lang="ru-RU" sz="4400" b="1" u="sng" dirty="0" smtClean="0">
                <a:effectLst/>
              </a:rPr>
              <a:t>устройства:</a:t>
            </a:r>
            <a:endParaRPr lang="ru-RU" sz="4400" b="1" u="sng" dirty="0"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30" y="1916832"/>
            <a:ext cx="8174670" cy="45982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1139" y="1572760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en-US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</a:t>
            </a: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модуль</a:t>
            </a:r>
            <a:endParaRPr lang="ru-RU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59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u="sng" dirty="0" smtClean="0">
                <a:effectLst/>
              </a:rPr>
              <a:t>Электрическая  схема устройства:</a:t>
            </a:r>
            <a:endParaRPr lang="ru-RU" sz="4400" b="1" u="sng" dirty="0">
              <a:effectLst/>
            </a:endParaRPr>
          </a:p>
        </p:txBody>
      </p:sp>
      <p:pic>
        <p:nvPicPr>
          <p:cNvPr id="4" name="Рисунок 3" descr="C:\Users\Admin\Desktop\МОИ\Эврика 2023\схема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6"/>
          <a:stretch/>
        </p:blipFill>
        <p:spPr bwMode="auto">
          <a:xfrm>
            <a:off x="467544" y="1988840"/>
            <a:ext cx="8208912" cy="37444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562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63488"/>
            <a:ext cx="8229600" cy="1600200"/>
          </a:xfrm>
        </p:spPr>
        <p:txBody>
          <a:bodyPr/>
          <a:lstStyle/>
          <a:p>
            <a:r>
              <a:rPr lang="ru-RU" sz="4400" b="1" u="sng" dirty="0">
                <a:effectLst/>
              </a:rPr>
              <a:t>Конструктивные элементы</a:t>
            </a:r>
            <a:r>
              <a:rPr lang="ru-RU" sz="4400" b="1" u="sng" dirty="0" smtClean="0">
                <a:effectLst/>
              </a:rPr>
              <a:t>:</a:t>
            </a:r>
            <a:endParaRPr lang="ru-RU" sz="4400" u="sng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3995936" y="1124744"/>
            <a:ext cx="5141962" cy="2448272"/>
          </a:xfrm>
          <a:ln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ea typeface="Arial Unicode MS" pitchFamily="34" charset="-128"/>
                <a:cs typeface="Calibri Light" pitchFamily="34" charset="0"/>
              </a:rPr>
              <a:t>Клавиши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ea typeface="Arial Unicode MS" pitchFamily="34" charset="-128"/>
                <a:cs typeface="Calibri Light" pitchFamily="34" charset="0"/>
              </a:rPr>
              <a:t>спроектированы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ea typeface="Arial Unicode MS" pitchFamily="34" charset="-128"/>
                <a:cs typeface="Calibri Light" pitchFamily="34" charset="0"/>
              </a:rPr>
              <a:t>в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ea typeface="Arial Unicode MS" pitchFamily="34" charset="-128"/>
                <a:cs typeface="Calibri Light" pitchFamily="34" charset="0"/>
              </a:rPr>
              <a:t>КОМПАС-3D   и распечатаны на 3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ea typeface="Arial Unicode MS" pitchFamily="34" charset="-128"/>
                <a:cs typeface="Calibri Light" pitchFamily="34" charset="0"/>
              </a:rPr>
              <a:t>D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ea typeface="Arial Unicode MS" pitchFamily="34" charset="-128"/>
                <a:cs typeface="Calibri Light" pitchFamily="34" charset="0"/>
              </a:rPr>
              <a:t>-принтере: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alibri Light" pitchFamily="34" charset="0"/>
              <a:ea typeface="Arial Unicode MS" pitchFamily="34" charset="-128"/>
              <a:cs typeface="Calibri Light" pitchFamily="34" charset="0"/>
            </a:endParaRPr>
          </a:p>
          <a:p>
            <a:pPr marL="0" indent="0" algn="ctr">
              <a:buNone/>
            </a:pPr>
            <a:endParaRPr lang="ru-RU" sz="3200" dirty="0"/>
          </a:p>
        </p:txBody>
      </p:sp>
      <p:pic>
        <p:nvPicPr>
          <p:cNvPr id="8" name="Рисунок 7" descr="https://sun9-26.userapi.com/impg/xnUGnhj9ZgrAO-tdqluKmqhf5vmHOvFk_N0Mqw/Hdffv6-g0rA.jpg?size=1920x1080&amp;quality=96&amp;sign=46f6074b1a9fa716423b31de22b5b692&amp;type=alb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32806"/>
            <a:ext cx="3672408" cy="2248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81559"/>
            <a:ext cx="4906396" cy="271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https://sun9-52.userapi.com/impg/80RIXY82fBOqQvRwo8WjsdpP2ujxsMaTpRSDIA/CeW4hGYRIi8.jpg?size=2560x1440&amp;quality=95&amp;sign=f31584a8e8093bce0645bc3de5f4ef41&amp;type=album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7" b="8774"/>
          <a:stretch/>
        </p:blipFill>
        <p:spPr bwMode="auto">
          <a:xfrm rot="10800000">
            <a:off x="3665525" y="5447051"/>
            <a:ext cx="2692174" cy="12959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Объект 5"/>
          <p:cNvSpPr>
            <a:spLocks noGrp="1"/>
          </p:cNvSpPr>
          <p:nvPr>
            <p:ph sz="half" idx="2"/>
          </p:nvPr>
        </p:nvSpPr>
        <p:spPr>
          <a:xfrm>
            <a:off x="0" y="4190908"/>
            <a:ext cx="3641481" cy="2667092"/>
          </a:xfrm>
          <a:ln>
            <a:noFill/>
          </a:ln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ea typeface="Arial Unicode MS" pitchFamily="34" charset="-128"/>
                <a:cs typeface="Calibri Light" pitchFamily="34" charset="0"/>
              </a:rPr>
              <a:t>Детали корпуса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ea typeface="Arial Unicode MS" pitchFamily="34" charset="-128"/>
                <a:cs typeface="Calibri Light" pitchFamily="34" charset="0"/>
              </a:rPr>
              <a:t>смоделированы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ea typeface="Arial Unicode MS" pitchFamily="34" charset="-128"/>
                <a:cs typeface="Calibri Light" pitchFamily="34" charset="0"/>
              </a:rPr>
              <a:t>в графическом редакторе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ea typeface="Arial Unicode MS" pitchFamily="34" charset="-128"/>
                <a:cs typeface="Calibri Light" pitchFamily="34" charset="0"/>
              </a:rPr>
              <a:t>CorelDRAW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ea typeface="Arial Unicode MS" pitchFamily="34" charset="-128"/>
                <a:cs typeface="Calibri Light" pitchFamily="34" charset="0"/>
              </a:rPr>
              <a:t>  и вырезаны на лазерном станке.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348880"/>
            <a:ext cx="2612431" cy="146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6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-747464"/>
            <a:ext cx="8229600" cy="1600200"/>
          </a:xfrm>
        </p:spPr>
        <p:txBody>
          <a:bodyPr/>
          <a:lstStyle/>
          <a:p>
            <a:r>
              <a:rPr lang="ru-RU" sz="4400" b="1" u="sng" dirty="0">
                <a:effectLst/>
              </a:rPr>
              <a:t>Конструктивные элементы: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447" y="692696"/>
            <a:ext cx="914501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</a:t>
            </a:r>
          </a:p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alibri Light" pitchFamily="34" charset="0"/>
                <a:ea typeface="Arial Unicode MS" pitchFamily="34" charset="-128"/>
                <a:cs typeface="Calibri Light" pitchFamily="34" charset="0"/>
              </a:rPr>
              <a:t>Корпус собран таким образом, что при нажатии на клавишу зажимается кнопка, подающая сигнал на динамик, который издаёт звук нужной частоты: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0" t="29220" r="1320" b="17730"/>
          <a:stretch/>
        </p:blipFill>
        <p:spPr bwMode="auto">
          <a:xfrm>
            <a:off x="179512" y="2708920"/>
            <a:ext cx="8869951" cy="2933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832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7" t="25238" r="20795" b="7354"/>
          <a:stretch/>
        </p:blipFill>
        <p:spPr bwMode="auto">
          <a:xfrm>
            <a:off x="1043608" y="11460"/>
            <a:ext cx="6624736" cy="37775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4" t="23692" r="25276" b="16291"/>
          <a:stretch/>
        </p:blipFill>
        <p:spPr bwMode="auto">
          <a:xfrm>
            <a:off x="1043608" y="3808065"/>
            <a:ext cx="6111180" cy="29980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43260" y="3808065"/>
            <a:ext cx="4021228" cy="954107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ПО, </a:t>
            </a:r>
            <a:r>
              <a:rPr lang="ru-RU" sz="2800" dirty="0" smtClean="0"/>
              <a:t>создано в </a:t>
            </a:r>
            <a:r>
              <a:rPr lang="ru-RU" sz="2800" dirty="0"/>
              <a:t>оболочке </a:t>
            </a:r>
            <a:r>
              <a:rPr lang="ru-RU" sz="2800" dirty="0" err="1"/>
              <a:t>Arduino</a:t>
            </a:r>
            <a:r>
              <a:rPr lang="ru-RU" sz="2800" dirty="0"/>
              <a:t> IDE.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7667" y="4673100"/>
            <a:ext cx="3712413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675456"/>
            <a:ext cx="8229600" cy="1600200"/>
          </a:xfrm>
        </p:spPr>
        <p:txBody>
          <a:bodyPr/>
          <a:lstStyle/>
          <a:p>
            <a:r>
              <a:rPr lang="ru-RU" sz="4400" b="1" dirty="0">
                <a:effectLst/>
              </a:rPr>
              <a:t>ЗАКЛЮЧЕНИЕ</a:t>
            </a:r>
            <a:endParaRPr lang="ru-RU" sz="4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79920" y="941124"/>
            <a:ext cx="90364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Изобретение </a:t>
            </a:r>
            <a:r>
              <a:rPr lang="ru-RU" sz="3200" dirty="0"/>
              <a:t>может эффективно использоваться на начальном этапе обучения нотной </a:t>
            </a:r>
            <a:r>
              <a:rPr lang="ru-RU" sz="3200" dirty="0" smtClean="0"/>
              <a:t>грамотности, </a:t>
            </a:r>
            <a:r>
              <a:rPr lang="ru-RU" sz="3200" dirty="0"/>
              <a:t>т.к. превращает обучение в </a:t>
            </a:r>
            <a:r>
              <a:rPr lang="ru-RU" sz="3200" dirty="0" smtClean="0"/>
              <a:t>игру.</a:t>
            </a:r>
          </a:p>
          <a:p>
            <a:pPr algn="ctr"/>
            <a:r>
              <a:rPr lang="ru-RU" sz="3200" dirty="0"/>
              <a:t>Такие режимы как запись и генерация случайной мелодии будут лишь стимулировать заниматься музыкой.</a:t>
            </a:r>
          </a:p>
          <a:p>
            <a:pPr algn="ctr"/>
            <a:endParaRPr lang="ru-RU" sz="3200" dirty="0"/>
          </a:p>
          <a:p>
            <a:pPr algn="ctr"/>
            <a:r>
              <a:rPr lang="ru-RU" sz="3200" dirty="0" smtClean="0"/>
              <a:t>В </a:t>
            </a:r>
            <a:r>
              <a:rPr lang="ru-RU" sz="3200" dirty="0"/>
              <a:t>перспективе можно усовершенствовать  механизм, увеличив диапазон изучаемых </a:t>
            </a:r>
            <a:r>
              <a:rPr lang="ru-RU" sz="3200" dirty="0" smtClean="0"/>
              <a:t>нот</a:t>
            </a:r>
            <a:r>
              <a:rPr lang="ru-RU" sz="3200" dirty="0"/>
              <a:t>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805264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2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Исполнительная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</TotalTime>
  <Words>118</Words>
  <Application>Microsoft Office PowerPoint</Application>
  <PresentationFormat>Экран (4:3)</PresentationFormat>
  <Paragraphs>24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Arial Unicode MS</vt:lpstr>
      <vt:lpstr>Calibri</vt:lpstr>
      <vt:lpstr>Calibri Light</vt:lpstr>
      <vt:lpstr>Century Gothic</vt:lpstr>
      <vt:lpstr>Courier New</vt:lpstr>
      <vt:lpstr>Palatino Linotype</vt:lpstr>
      <vt:lpstr>Исполнительная</vt:lpstr>
      <vt:lpstr>Робо-пианино  - учитель и композитор</vt:lpstr>
      <vt:lpstr>Робо-пианино :</vt:lpstr>
      <vt:lpstr>Функциональная схема устройства:</vt:lpstr>
      <vt:lpstr>Электрическая  схема устройства:</vt:lpstr>
      <vt:lpstr>Конструктивные элементы:</vt:lpstr>
      <vt:lpstr>Конструктивные элементы:</vt:lpstr>
      <vt:lpstr>Презентация PowerPoint</vt:lpstr>
      <vt:lpstr>ЗАКЛЮЧЕНИЕ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Робо-пианино  на основе Arduino - учитель и композитор</dc:title>
  <dc:creator>Admin</dc:creator>
  <cp:lastModifiedBy>Руслан</cp:lastModifiedBy>
  <cp:revision>38</cp:revision>
  <dcterms:created xsi:type="dcterms:W3CDTF">2023-01-27T15:54:06Z</dcterms:created>
  <dcterms:modified xsi:type="dcterms:W3CDTF">2023-04-14T18:41:58Z</dcterms:modified>
</cp:coreProperties>
</file>