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3" r:id="rId6"/>
    <p:sldId id="261" r:id="rId7"/>
    <p:sldId id="258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253" autoAdjust="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104C7-5269-4E62-BC89-C8A35012FFF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174E8-838A-4DCA-9176-1C2F858E2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 С. У. З.</a:t>
            </a:r>
            <a:br>
              <a:rPr lang="ru-RU" dirty="0" smtClean="0"/>
            </a:br>
            <a:r>
              <a:rPr lang="ru-RU" dirty="0" smtClean="0"/>
              <a:t>(Система Удалённой Защиты)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86680" cy="271115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Выполнили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Ребров Юрий Алексеевич и </a:t>
            </a:r>
            <a:r>
              <a:rPr lang="ru-RU" dirty="0" err="1" smtClean="0">
                <a:solidFill>
                  <a:schemeClr val="tx1"/>
                </a:solidFill>
              </a:rPr>
              <a:t>Каракулин</a:t>
            </a:r>
            <a:r>
              <a:rPr lang="ru-RU" dirty="0" smtClean="0">
                <a:solidFill>
                  <a:schemeClr val="tx1"/>
                </a:solidFill>
              </a:rPr>
              <a:t> Дмитрий Владимирович</a:t>
            </a:r>
            <a:endParaRPr lang="ru-RU" dirty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Команда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ru-RU" dirty="0" smtClean="0">
                <a:solidFill>
                  <a:schemeClr val="tx1"/>
                </a:solidFill>
              </a:rPr>
              <a:t>Охранник Валера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Научный руководитель: Галкин Александр Вячеславович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Ребров Михаил Иванович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ru-RU" dirty="0" smtClean="0"/>
              <a:t>СВО</a:t>
            </a:r>
          </a:p>
          <a:p>
            <a:r>
              <a:rPr lang="ru-RU" dirty="0"/>
              <a:t>О</a:t>
            </a:r>
            <a:r>
              <a:rPr lang="ru-RU" dirty="0" smtClean="0"/>
              <a:t>храна удаленных объектов от людей</a:t>
            </a:r>
          </a:p>
          <a:p>
            <a:r>
              <a:rPr lang="ru-RU" dirty="0"/>
              <a:t>О</a:t>
            </a:r>
            <a:r>
              <a:rPr lang="ru-RU" dirty="0" smtClean="0"/>
              <a:t>храна людей от животных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4357694"/>
            <a:ext cx="8229600" cy="19002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открытых источников известно, что за период проведения СВО наша страна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понесла безвозвратные потери около 10000 человек.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Можно создать портативного робота способного определять и поражать цели при помощи оружия на борту.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Разработать аппаратно </a:t>
            </a:r>
            <a:r>
              <a:rPr lang="ru-RU" dirty="0" err="1" smtClean="0"/>
              <a:t>програмный</a:t>
            </a:r>
            <a:r>
              <a:rPr lang="ru-RU" dirty="0" smtClean="0"/>
              <a:t> комплекс активной защиты физических объектов и территорий.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214818"/>
            <a:ext cx="83582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Изучение механизма крепления ручного оружия и получения навыка работы с электроприводами которые приводят его в движение.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Изучение алгоритмов работы искусственного </a:t>
            </a:r>
            <a:r>
              <a:rPr lang="ru-RU" sz="2000" dirty="0" smtClean="0"/>
              <a:t>интеллекта </a:t>
            </a:r>
            <a:r>
              <a:rPr lang="ru-RU" sz="2000" dirty="0" smtClean="0"/>
              <a:t>при работе с потоковым видео;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Получение навыков работы с одноплатным компьютером.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31432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Задачи проекта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Материалы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Электроприводы</a:t>
            </a:r>
            <a:endParaRPr lang="ru-RU" dirty="0"/>
          </a:p>
          <a:p>
            <a:r>
              <a:rPr lang="ru-RU" dirty="0" smtClean="0"/>
              <a:t>USB камера</a:t>
            </a:r>
          </a:p>
          <a:p>
            <a:r>
              <a:rPr lang="ru-RU" dirty="0" smtClean="0"/>
              <a:t>Одноплатный компьютер </a:t>
            </a:r>
            <a:r>
              <a:rPr lang="ru-RU" dirty="0" err="1" smtClean="0"/>
              <a:t>Raspberry</a:t>
            </a:r>
            <a:r>
              <a:rPr lang="ru-RU" dirty="0" smtClean="0"/>
              <a:t> </a:t>
            </a:r>
            <a:r>
              <a:rPr lang="ru-RU" dirty="0" err="1" smtClean="0"/>
              <a:t>pi</a:t>
            </a:r>
            <a:endParaRPr lang="ru-RU" dirty="0" smtClean="0"/>
          </a:p>
          <a:p>
            <a:r>
              <a:rPr lang="ru-RU" dirty="0" smtClean="0"/>
              <a:t>Микроконтроллер </a:t>
            </a:r>
            <a:r>
              <a:rPr lang="en-US" dirty="0" err="1" smtClean="0"/>
              <a:t>Arduino</a:t>
            </a:r>
            <a:r>
              <a:rPr lang="en-US" dirty="0" smtClean="0"/>
              <a:t> UNO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Ход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Начало пошло от постановления перед нами конкретных целей и задач. Далее каждый из нас определил какую задачу способен выполнить. Я был ответственный за </a:t>
            </a:r>
            <a:r>
              <a:rPr lang="ru-RU" dirty="0" err="1" smtClean="0"/>
              <a:t>ардуино</a:t>
            </a:r>
            <a:r>
              <a:rPr lang="ru-RU" dirty="0" smtClean="0"/>
              <a:t>, а именно за наведение самого оружия и его систему крепежа что было одним из сложнейших элементов. Дмитрий же решал проблему с распознаванием цветов с помощью камеры и соответственно её контакт с системой наведения. Совместными усилиями мы пришли к желаемому результату.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Выполненные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4038600" cy="4525963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Создание крепления для фиксации оружия и изменения направления стрельбы. Одни из деталей для достижения данной цели являются электроприводы движущиеся по программе</a:t>
            </a:r>
            <a:r>
              <a:rPr lang="en-US" sz="2200" dirty="0" smtClean="0"/>
              <a:t>:</a:t>
            </a:r>
            <a:endParaRPr lang="ru-RU" sz="2200" dirty="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4038600" cy="4525963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Одной из задач была разработка программ, для отслеживания объектов определенного цвета. Программа представлена ниже</a:t>
            </a:r>
            <a:r>
              <a:rPr lang="en-US" sz="2200" dirty="0" smtClean="0"/>
              <a:t>:</a:t>
            </a:r>
          </a:p>
          <a:p>
            <a:endParaRPr lang="ru-RU" sz="2200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6" name="Рисунок 15" descr="Untitlesafasfdfsad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3356992"/>
            <a:ext cx="3600418" cy="3101016"/>
          </a:xfrm>
          <a:prstGeom prst="rect">
            <a:avLst/>
          </a:prstGeom>
        </p:spPr>
      </p:pic>
      <p:pic>
        <p:nvPicPr>
          <p:cNvPr id="17" name="Рисунок 16" descr="Untitlefasfdasds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4005064"/>
            <a:ext cx="3600400" cy="26850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первую очередь мы научились работать в команде и решать все трудности сообща</a:t>
            </a:r>
          </a:p>
          <a:p>
            <a:r>
              <a:rPr lang="ru-RU" dirty="0" smtClean="0"/>
              <a:t>Мы развили навыки программирования </a:t>
            </a:r>
            <a:r>
              <a:rPr lang="en-US" dirty="0" err="1" smtClean="0"/>
              <a:t>Arduino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Raspberry pi</a:t>
            </a:r>
            <a:endParaRPr lang="ru-RU" dirty="0" smtClean="0"/>
          </a:p>
          <a:p>
            <a:r>
              <a:rPr lang="ru-RU" dirty="0" smtClean="0"/>
              <a:t>Усовершенствовали свои знания в инженерии и проектировании механических элементов конструкции.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285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Проект С. У. З. (Система Удалённой Защиты)</vt:lpstr>
      <vt:lpstr>Проблема</vt:lpstr>
      <vt:lpstr>Гипотеза</vt:lpstr>
      <vt:lpstr>Цель проекта</vt:lpstr>
      <vt:lpstr>Материалы</vt:lpstr>
      <vt:lpstr>Ход работы</vt:lpstr>
      <vt:lpstr>Выполненные Задачи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Kvantorium</cp:lastModifiedBy>
  <cp:revision>16</cp:revision>
  <dcterms:created xsi:type="dcterms:W3CDTF">2023-02-21T14:29:51Z</dcterms:created>
  <dcterms:modified xsi:type="dcterms:W3CDTF">2023-03-17T06:56:20Z</dcterms:modified>
</cp:coreProperties>
</file>