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Ардуино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97867" y="245689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Шилд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4426970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Гибочная часть(</a:t>
            </a:r>
            <a:r>
              <a:rPr lang="en-US" dirty="0" smtClean="0"/>
              <a:t>N17)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443711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Протяжная часть</a:t>
            </a:r>
            <a:r>
              <a:rPr lang="en-US" dirty="0" smtClean="0"/>
              <a:t>(N17)</a:t>
            </a:r>
            <a:endParaRPr lang="ru-RU" dirty="0"/>
          </a:p>
        </p:txBody>
      </p:sp>
      <p:cxnSp>
        <p:nvCxnSpPr>
          <p:cNvPr id="10" name="Соединительная линия уступом 9"/>
          <p:cNvCxnSpPr>
            <a:stCxn id="3" idx="3"/>
            <a:endCxn id="6" idx="0"/>
          </p:cNvCxnSpPr>
          <p:nvPr/>
        </p:nvCxnSpPr>
        <p:spPr>
          <a:xfrm>
            <a:off x="2566019" y="2924944"/>
            <a:ext cx="1897969" cy="15121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2" idx="2"/>
            <a:endCxn id="3" idx="0"/>
          </p:cNvCxnSpPr>
          <p:nvPr/>
        </p:nvCxnSpPr>
        <p:spPr>
          <a:xfrm rot="16200000" flipH="1">
            <a:off x="1354763" y="1929712"/>
            <a:ext cx="1044116" cy="1024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" idx="2"/>
            <a:endCxn id="5" idx="0"/>
          </p:cNvCxnSpPr>
          <p:nvPr/>
        </p:nvCxnSpPr>
        <p:spPr>
          <a:xfrm rot="5400000">
            <a:off x="1359835" y="3904862"/>
            <a:ext cx="1033974" cy="10243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779912" y="476672"/>
            <a:ext cx="284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ФУНКЦИАНАЛЬНАЯ СХЕМА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12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mpanion60\Pictures\IMG_20230515_2036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63" y="0"/>
            <a:ext cx="7668344" cy="343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4365104"/>
            <a:ext cx="2007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ПРИМЕР ИЗДЕЛИЯ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239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mpanion60\Pictures\IMG_20230515_2036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89501" y="-1689500"/>
            <a:ext cx="2741680" cy="6120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mpanion60\Pictures\IMG_20230515_2035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1836"/>
            <a:ext cx="6120682" cy="27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00192" y="404664"/>
            <a:ext cx="226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ФОТО КОНСТРУКЦИИ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4772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Маткот</dc:creator>
  <cp:lastModifiedBy>Маткот</cp:lastModifiedBy>
  <cp:revision>2</cp:revision>
  <dcterms:created xsi:type="dcterms:W3CDTF">2023-04-19T19:26:50Z</dcterms:created>
  <dcterms:modified xsi:type="dcterms:W3CDTF">2023-05-17T17:56:32Z</dcterms:modified>
</cp:coreProperties>
</file>