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F628-2BF1-4F4F-AA62-D19BC2B3154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8ED-91FE-4F59-90E0-22D3C595280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87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F628-2BF1-4F4F-AA62-D19BC2B3154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8ED-91FE-4F59-90E0-22D3C5952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31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F628-2BF1-4F4F-AA62-D19BC2B3154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8ED-91FE-4F59-90E0-22D3C5952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790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F628-2BF1-4F4F-AA62-D19BC2B3154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8ED-91FE-4F59-90E0-22D3C5952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779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F628-2BF1-4F4F-AA62-D19BC2B3154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8ED-91FE-4F59-90E0-22D3C595280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55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F628-2BF1-4F4F-AA62-D19BC2B3154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8ED-91FE-4F59-90E0-22D3C5952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49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F628-2BF1-4F4F-AA62-D19BC2B3154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8ED-91FE-4F59-90E0-22D3C5952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47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F628-2BF1-4F4F-AA62-D19BC2B3154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8ED-91FE-4F59-90E0-22D3C5952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70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F628-2BF1-4F4F-AA62-D19BC2B3154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8ED-91FE-4F59-90E0-22D3C5952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58EF628-2BF1-4F4F-AA62-D19BC2B3154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BCD8ED-91FE-4F59-90E0-22D3C5952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44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F628-2BF1-4F4F-AA62-D19BC2B3154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8ED-91FE-4F59-90E0-22D3C5952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78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58EF628-2BF1-4F4F-AA62-D19BC2B3154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EBCD8ED-91FE-4F59-90E0-22D3C595280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292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96F4FD-CC0C-C17B-8FE7-26CC1FA7FF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Beat Saber LEGO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C611475-2262-1444-FED1-96A2EB99F1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(Автор Илья Железнов)</a:t>
            </a:r>
          </a:p>
        </p:txBody>
      </p:sp>
      <p:sp>
        <p:nvSpPr>
          <p:cNvPr id="5" name="Стрелка: вправо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B27BF0E-C5A0-1B8B-DECC-F875C68CB4D0}"/>
              </a:ext>
            </a:extLst>
          </p:cNvPr>
          <p:cNvSpPr/>
          <p:nvPr/>
        </p:nvSpPr>
        <p:spPr>
          <a:xfrm>
            <a:off x="10412361" y="4847303"/>
            <a:ext cx="1288026" cy="88182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01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31479D-E527-5E08-C17D-94D37D7B2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Этот робот-игра создан по популярной </a:t>
            </a:r>
            <a:r>
              <a:rPr lang="en-GB" dirty="0"/>
              <a:t>VR - </a:t>
            </a:r>
            <a:r>
              <a:rPr lang="ru-RU" dirty="0"/>
              <a:t>игре «</a:t>
            </a:r>
            <a:r>
              <a:rPr lang="en-GB" dirty="0"/>
              <a:t>Beat </a:t>
            </a:r>
            <a:r>
              <a:rPr lang="en-GB" dirty="0" err="1"/>
              <a:t>Saber</a:t>
            </a:r>
            <a:r>
              <a:rPr lang="ru-RU" dirty="0"/>
              <a:t>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336B49-4104-F96F-D7C0-6EAF36156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Кто не знает в этой игре у вас есть два меча</a:t>
            </a:r>
            <a:r>
              <a:rPr lang="en-GB" dirty="0"/>
              <a:t> </a:t>
            </a:r>
            <a:r>
              <a:rPr lang="ru-RU" dirty="0"/>
              <a:t>-</a:t>
            </a:r>
            <a:r>
              <a:rPr lang="en-GB" dirty="0"/>
              <a:t> </a:t>
            </a:r>
            <a:r>
              <a:rPr lang="ru-RU" dirty="0"/>
              <a:t>красный и синий. Кубы, которые будут лететь на вас нужно разрезать мечом такого же цвета.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309D057-079B-F5D7-972A-A914E17CFC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029" y="2417269"/>
            <a:ext cx="6965609" cy="3918155"/>
          </a:xfrm>
          <a:prstGeom prst="rect">
            <a:avLst/>
          </a:prstGeom>
        </p:spPr>
      </p:pic>
      <p:sp>
        <p:nvSpPr>
          <p:cNvPr id="7" name="Стрелка: вправо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62603CF-80FC-53F2-D052-943CC8B250A8}"/>
              </a:ext>
            </a:extLst>
          </p:cNvPr>
          <p:cNvSpPr/>
          <p:nvPr/>
        </p:nvSpPr>
        <p:spPr>
          <a:xfrm>
            <a:off x="10412361" y="4847303"/>
            <a:ext cx="1288026" cy="88182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право 7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96526EB-1599-04D1-B434-DB025EB95C3F}"/>
              </a:ext>
            </a:extLst>
          </p:cNvPr>
          <p:cNvSpPr/>
          <p:nvPr/>
        </p:nvSpPr>
        <p:spPr>
          <a:xfrm rot="10800000">
            <a:off x="254655" y="4847302"/>
            <a:ext cx="1288026" cy="881825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76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7D1D76-B944-A746-3613-7C02FA30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Здесь будет почти всё тоже самое но, к сожалению, не </a:t>
            </a:r>
            <a:r>
              <a:rPr lang="en-GB" dirty="0"/>
              <a:t>VR</a:t>
            </a:r>
            <a:r>
              <a:rPr lang="ru-RU" dirty="0"/>
              <a:t>.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76ED3847-63AA-7F00-37DE-15DADDF25B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68" y="2023244"/>
            <a:ext cx="5363633" cy="4022725"/>
          </a:xfrm>
        </p:spPr>
      </p:pic>
      <p:sp>
        <p:nvSpPr>
          <p:cNvPr id="4" name="Стрелка: вправо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1D2903B3-684F-94C5-0995-2F8A3A061288}"/>
              </a:ext>
            </a:extLst>
          </p:cNvPr>
          <p:cNvSpPr/>
          <p:nvPr/>
        </p:nvSpPr>
        <p:spPr>
          <a:xfrm rot="10800000">
            <a:off x="254655" y="4847302"/>
            <a:ext cx="1288026" cy="881825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5C15F14-506D-35A5-6D86-B28A1519FB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457" y="2023244"/>
            <a:ext cx="5363633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73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67</TotalTime>
  <Words>64</Words>
  <Application>Microsoft Office PowerPoint</Application>
  <PresentationFormat>Широкоэкранный</PresentationFormat>
  <Paragraphs>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Ретро</vt:lpstr>
      <vt:lpstr>Beat Saber LEGO</vt:lpstr>
      <vt:lpstr>Этот робот-игра создан по популярной VR - игре «Beat Saber»</vt:lpstr>
      <vt:lpstr>Здесь будет почти всё тоже самое но, к сожалению, не VR.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Beat Saber LEGO</dc:title>
  <dc:creator>Илья Железнов</dc:creator>
  <cp:lastModifiedBy>Илья Железнов</cp:lastModifiedBy>
  <cp:revision>2</cp:revision>
  <dcterms:created xsi:type="dcterms:W3CDTF">2023-05-13T15:18:26Z</dcterms:created>
  <dcterms:modified xsi:type="dcterms:W3CDTF">2023-05-16T16:29:18Z</dcterms:modified>
</cp:coreProperties>
</file>