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76" r:id="rId4"/>
    <p:sldId id="275" r:id="rId5"/>
    <p:sldId id="278" r:id="rId6"/>
    <p:sldId id="277" r:id="rId7"/>
    <p:sldId id="271" r:id="rId8"/>
    <p:sldId id="27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9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7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0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9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5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4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2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7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7A20-5EAA-4466-821A-27A6726420B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C132-C263-4873-A055-D6F7D8190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9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2307020"/>
            <a:ext cx="9144000" cy="247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Создание модели роботизированного корабля и станции по очистки водоемов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8567" y="4468206"/>
            <a:ext cx="5693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Автор: </a:t>
            </a:r>
            <a:r>
              <a:rPr lang="ru-RU" dirty="0" err="1" smtClean="0">
                <a:solidFill>
                  <a:schemeClr val="bg1"/>
                </a:solidFill>
              </a:rPr>
              <a:t>Габдрахимов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Михаил Ильич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Россия, Челябинская область, г. Челябинск,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ДТ «</a:t>
            </a:r>
            <a:r>
              <a:rPr lang="ru-RU" sz="1600" dirty="0" err="1" smtClean="0">
                <a:solidFill>
                  <a:schemeClr val="bg1"/>
                </a:solidFill>
              </a:rPr>
              <a:t>Кванториум</a:t>
            </a:r>
            <a:r>
              <a:rPr lang="ru-RU" sz="1600" dirty="0" smtClean="0">
                <a:solidFill>
                  <a:schemeClr val="bg1"/>
                </a:solidFill>
              </a:rPr>
              <a:t>»</a:t>
            </a:r>
          </a:p>
          <a:p>
            <a:endParaRPr lang="ru-RU" sz="400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Научный </a:t>
            </a:r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>
                <a:solidFill>
                  <a:schemeClr val="bg1"/>
                </a:solidFill>
              </a:rPr>
              <a:t>уководитель: </a:t>
            </a:r>
            <a:r>
              <a:rPr lang="ru-RU" dirty="0" err="1">
                <a:solidFill>
                  <a:schemeClr val="bg1"/>
                </a:solidFill>
              </a:rPr>
              <a:t>Сусев</a:t>
            </a:r>
            <a:r>
              <a:rPr lang="ru-RU" dirty="0">
                <a:solidFill>
                  <a:schemeClr val="bg1"/>
                </a:solidFill>
              </a:rPr>
              <a:t> Александр Сергеевич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педагог ГБУДО «ДЮТТ» ДТ «</a:t>
            </a:r>
            <a:r>
              <a:rPr lang="ru-RU" sz="1600" dirty="0" err="1">
                <a:solidFill>
                  <a:schemeClr val="bg1"/>
                </a:solidFill>
              </a:rPr>
              <a:t>Кванториум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0730" y="6201712"/>
            <a:ext cx="436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Челябинск, 2023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67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346" y="-19467"/>
            <a:ext cx="642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Цель проекта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539" y="3528205"/>
            <a:ext cx="3780772" cy="2458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539" y="770986"/>
            <a:ext cx="3780772" cy="25243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1950" y="973660"/>
            <a:ext cx="5601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Объект: </a:t>
            </a:r>
            <a:r>
              <a:rPr lang="ru-RU" sz="2000" dirty="0">
                <a:solidFill>
                  <a:srgbClr val="002060"/>
                </a:solidFill>
              </a:rPr>
              <a:t>роботизированный корабль,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роботизированный док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Предмет: </a:t>
            </a:r>
            <a:r>
              <a:rPr lang="ru-RU" sz="2000" dirty="0" smtClean="0">
                <a:solidFill>
                  <a:srgbClr val="002060"/>
                </a:solidFill>
              </a:rPr>
              <a:t>Мусор в водоемах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Цель проектной работы: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Создание роботизированного корабля, способного очищать водоемы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346" y="-19467"/>
            <a:ext cx="642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Задачи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проекта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638" y="747908"/>
            <a:ext cx="1025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Задачи: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</a:rPr>
              <a:t>Познакомиться с существующими видами </a:t>
            </a:r>
            <a:r>
              <a:rPr lang="ru-RU" sz="2000" dirty="0" smtClean="0">
                <a:solidFill>
                  <a:srgbClr val="002060"/>
                </a:solidFill>
              </a:rPr>
              <a:t>установок;</a:t>
            </a:r>
            <a:endParaRPr lang="ru-RU" sz="2000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</a:rPr>
              <a:t>Изучить современные методы очистки </a:t>
            </a:r>
            <a:r>
              <a:rPr lang="ru-RU" sz="2000" dirty="0" smtClean="0">
                <a:solidFill>
                  <a:srgbClr val="002060"/>
                </a:solidFill>
              </a:rPr>
              <a:t>водоемов;</a:t>
            </a:r>
            <a:endParaRPr lang="ru-RU" sz="2000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</a:rPr>
              <a:t>Сделать попытку решения основной проблемы очищение растворенного пластика и других </a:t>
            </a:r>
            <a:r>
              <a:rPr lang="ru-RU" sz="2000" dirty="0" smtClean="0">
                <a:solidFill>
                  <a:srgbClr val="002060"/>
                </a:solidFill>
              </a:rPr>
              <a:t>элементов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Гипотеза: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</a:rPr>
              <a:t>Создание </a:t>
            </a:r>
            <a:r>
              <a:rPr lang="ru-RU" sz="2000" dirty="0">
                <a:solidFill>
                  <a:srgbClr val="002060"/>
                </a:solidFill>
              </a:rPr>
              <a:t>робота, который будет осуществлять механическую очистку водоемов с последующей сортировкой и вторичной переработкой. Позволит решить одну из основных проблем человечества – загрязнение водоемов.</a:t>
            </a:r>
          </a:p>
        </p:txBody>
      </p:sp>
    </p:spTree>
    <p:extLst>
      <p:ext uri="{BB962C8B-B14F-4D97-AF65-F5344CB8AC3E}">
        <p14:creationId xmlns:p14="http://schemas.microsoft.com/office/powerpoint/2010/main" val="37149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346" y="821696"/>
            <a:ext cx="56014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Методы очистки водоемов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Механическое воздействие на загрязнения;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Химическая очистка;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Биологический метод очистки;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Очищение водной среды с помощью ультрафиолета;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Очищение водоема с помощью минералов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346" y="-19467"/>
            <a:ext cx="642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Методы очистки водоемов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46" y="3447963"/>
            <a:ext cx="7089205" cy="25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346" y="821696"/>
            <a:ext cx="56014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Механическое воздействие на загрязнения;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Химическая очистка;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Биологический метод очистки;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Очищение водной среды с помощью ультрафиолета;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Очищение водоема с помощью минералов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346" y="-19467"/>
            <a:ext cx="642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Методы очистки водоемов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46" y="3447963"/>
            <a:ext cx="7089205" cy="25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346" y="-19467"/>
            <a:ext cx="642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Описание конструкций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41" y="683935"/>
            <a:ext cx="3532482" cy="198629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5375" y="670664"/>
            <a:ext cx="2825115" cy="1973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382" y="634375"/>
            <a:ext cx="2788159" cy="2251046"/>
          </a:xfrm>
          <a:prstGeom prst="rect">
            <a:avLst/>
          </a:prstGeom>
        </p:spPr>
      </p:pic>
      <p:pic>
        <p:nvPicPr>
          <p:cNvPr id="12" name="Рисунок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29" y="2885420"/>
            <a:ext cx="5854394" cy="32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992" y="10018"/>
            <a:ext cx="848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Процесс модернизации корабля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3929" y="5294929"/>
            <a:ext cx="176871" cy="2008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2721" y="4219736"/>
            <a:ext cx="158663" cy="1885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37" y="4123088"/>
            <a:ext cx="188992" cy="21337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32892" y="5042482"/>
            <a:ext cx="222328" cy="25244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355" y="666329"/>
            <a:ext cx="4010574" cy="266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2721" y="1583694"/>
            <a:ext cx="1029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Гребное колесо</a:t>
            </a:r>
            <a:endParaRPr lang="ru-RU" dirty="0"/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>
            <a:off x="1769979" y="2376736"/>
            <a:ext cx="1633097" cy="419995"/>
          </a:xfrm>
          <a:prstGeom prst="bentConnector3">
            <a:avLst>
              <a:gd name="adj1" fmla="val 35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432364" y="1641780"/>
            <a:ext cx="1444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Подводные крылья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6343929" y="1219971"/>
            <a:ext cx="481077" cy="4218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353181" y="2258196"/>
            <a:ext cx="471825" cy="4784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flipV="1">
            <a:off x="1769979" y="1318495"/>
            <a:ext cx="1463415" cy="283782"/>
          </a:xfrm>
          <a:prstGeom prst="bentConnector3">
            <a:avLst>
              <a:gd name="adj1" fmla="val 4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249" y="3746460"/>
            <a:ext cx="22193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7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992" y="-7247"/>
            <a:ext cx="848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Модернизированный корабль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3929" y="5294929"/>
            <a:ext cx="176871" cy="2008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2721" y="4219736"/>
            <a:ext cx="158663" cy="1885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37" y="4123088"/>
            <a:ext cx="188992" cy="21337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32892" y="5042482"/>
            <a:ext cx="222328" cy="25244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1" y="695533"/>
            <a:ext cx="6238873" cy="34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54" y="2240886"/>
            <a:ext cx="6022217" cy="38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2480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5845" y="2901348"/>
            <a:ext cx="848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038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205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50</cp:revision>
  <dcterms:created xsi:type="dcterms:W3CDTF">2022-01-30T13:20:28Z</dcterms:created>
  <dcterms:modified xsi:type="dcterms:W3CDTF">2023-05-16T04:59:50Z</dcterms:modified>
</cp:coreProperties>
</file>