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5"/>
  </p:notesMasterIdLst>
  <p:sldIdLst>
    <p:sldId id="270" r:id="rId2"/>
    <p:sldId id="264" r:id="rId3"/>
    <p:sldId id="267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5D18B4-0934-401D-97E0-2979B88724CC}">
  <a:tblStyle styleId="{BF5D18B4-0934-401D-97E0-2979B88724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466BDF-0D63-4B5A-84FD-E252E46FBDC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2970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87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40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60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732725" y="1437175"/>
            <a:ext cx="3561600" cy="200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8"/>
          <p:cNvSpPr txBox="1">
            <a:spLocks noGrp="1"/>
          </p:cNvSpPr>
          <p:nvPr>
            <p:ph type="subTitle" idx="1"/>
          </p:nvPr>
        </p:nvSpPr>
        <p:spPr>
          <a:xfrm>
            <a:off x="769051" y="2726250"/>
            <a:ext cx="23055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ubTitle" idx="2"/>
          </p:nvPr>
        </p:nvSpPr>
        <p:spPr>
          <a:xfrm>
            <a:off x="3468279" y="2726250"/>
            <a:ext cx="23055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subTitle" idx="3"/>
          </p:nvPr>
        </p:nvSpPr>
        <p:spPr>
          <a:xfrm>
            <a:off x="6167515" y="2726250"/>
            <a:ext cx="23055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subTitle" idx="4"/>
          </p:nvPr>
        </p:nvSpPr>
        <p:spPr>
          <a:xfrm>
            <a:off x="762302" y="2411700"/>
            <a:ext cx="23055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72" name="Google Shape;272;p28"/>
          <p:cNvSpPr txBox="1">
            <a:spLocks noGrp="1"/>
          </p:cNvSpPr>
          <p:nvPr>
            <p:ph type="subTitle" idx="5"/>
          </p:nvPr>
        </p:nvSpPr>
        <p:spPr>
          <a:xfrm>
            <a:off x="3468275" y="2411700"/>
            <a:ext cx="23055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subTitle" idx="6"/>
          </p:nvPr>
        </p:nvSpPr>
        <p:spPr>
          <a:xfrm>
            <a:off x="6167527" y="2411700"/>
            <a:ext cx="23055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74" name="Google Shape;274;p28"/>
          <p:cNvSpPr/>
          <p:nvPr/>
        </p:nvSpPr>
        <p:spPr>
          <a:xfrm>
            <a:off x="94037" y="-279275"/>
            <a:ext cx="772763" cy="724291"/>
          </a:xfrm>
          <a:custGeom>
            <a:avLst/>
            <a:gdLst/>
            <a:ahLst/>
            <a:cxnLst/>
            <a:rect l="l" t="t" r="r" b="b"/>
            <a:pathLst>
              <a:path w="10809" h="10131" extrusionOk="0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subTitle" idx="1"/>
          </p:nvPr>
        </p:nvSpPr>
        <p:spPr>
          <a:xfrm>
            <a:off x="832088" y="2488365"/>
            <a:ext cx="214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0"/>
          <p:cNvSpPr txBox="1">
            <a:spLocks noGrp="1"/>
          </p:cNvSpPr>
          <p:nvPr>
            <p:ph type="subTitle" idx="2"/>
          </p:nvPr>
        </p:nvSpPr>
        <p:spPr>
          <a:xfrm>
            <a:off x="3499496" y="2488365"/>
            <a:ext cx="214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0"/>
          <p:cNvSpPr txBox="1">
            <a:spLocks noGrp="1"/>
          </p:cNvSpPr>
          <p:nvPr>
            <p:ph type="subTitle" idx="3"/>
          </p:nvPr>
        </p:nvSpPr>
        <p:spPr>
          <a:xfrm>
            <a:off x="832088" y="3946104"/>
            <a:ext cx="214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0"/>
          <p:cNvSpPr txBox="1">
            <a:spLocks noGrp="1"/>
          </p:cNvSpPr>
          <p:nvPr>
            <p:ph type="subTitle" idx="4"/>
          </p:nvPr>
        </p:nvSpPr>
        <p:spPr>
          <a:xfrm>
            <a:off x="3499496" y="3946104"/>
            <a:ext cx="214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0"/>
          <p:cNvSpPr txBox="1">
            <a:spLocks noGrp="1"/>
          </p:cNvSpPr>
          <p:nvPr>
            <p:ph type="subTitle" idx="5"/>
          </p:nvPr>
        </p:nvSpPr>
        <p:spPr>
          <a:xfrm>
            <a:off x="6166904" y="2488365"/>
            <a:ext cx="214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0"/>
          <p:cNvSpPr txBox="1">
            <a:spLocks noGrp="1"/>
          </p:cNvSpPr>
          <p:nvPr>
            <p:ph type="subTitle" idx="6"/>
          </p:nvPr>
        </p:nvSpPr>
        <p:spPr>
          <a:xfrm>
            <a:off x="6166904" y="3946104"/>
            <a:ext cx="214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subTitle" idx="7"/>
          </p:nvPr>
        </p:nvSpPr>
        <p:spPr>
          <a:xfrm>
            <a:off x="836300" y="2270900"/>
            <a:ext cx="213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subTitle" idx="8"/>
          </p:nvPr>
        </p:nvSpPr>
        <p:spPr>
          <a:xfrm>
            <a:off x="3503708" y="2270900"/>
            <a:ext cx="213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subTitle" idx="9"/>
          </p:nvPr>
        </p:nvSpPr>
        <p:spPr>
          <a:xfrm>
            <a:off x="6171116" y="2270900"/>
            <a:ext cx="213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subTitle" idx="13"/>
          </p:nvPr>
        </p:nvSpPr>
        <p:spPr>
          <a:xfrm>
            <a:off x="836300" y="3651302"/>
            <a:ext cx="213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98" name="Google Shape;298;p30"/>
          <p:cNvSpPr txBox="1">
            <a:spLocks noGrp="1"/>
          </p:cNvSpPr>
          <p:nvPr>
            <p:ph type="subTitle" idx="14"/>
          </p:nvPr>
        </p:nvSpPr>
        <p:spPr>
          <a:xfrm>
            <a:off x="3503708" y="3651302"/>
            <a:ext cx="213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15"/>
          </p:nvPr>
        </p:nvSpPr>
        <p:spPr>
          <a:xfrm>
            <a:off x="6171116" y="3651302"/>
            <a:ext cx="213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18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300" name="Google Shape;300;p30"/>
          <p:cNvSpPr/>
          <p:nvPr/>
        </p:nvSpPr>
        <p:spPr>
          <a:xfrm>
            <a:off x="2337816" y="4830779"/>
            <a:ext cx="373137" cy="430283"/>
          </a:xfrm>
          <a:custGeom>
            <a:avLst/>
            <a:gdLst/>
            <a:ahLst/>
            <a:cxnLst/>
            <a:rect l="l" t="t" r="r" b="b"/>
            <a:pathLst>
              <a:path w="4538" h="5233" extrusionOk="0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01" name="Google Shape;301;p30"/>
          <p:cNvSpPr/>
          <p:nvPr/>
        </p:nvSpPr>
        <p:spPr>
          <a:xfrm>
            <a:off x="7932992" y="-53675"/>
            <a:ext cx="277099" cy="321500"/>
          </a:xfrm>
          <a:custGeom>
            <a:avLst/>
            <a:gdLst/>
            <a:ahLst/>
            <a:cxnLst/>
            <a:rect l="l" t="t" r="r" b="b"/>
            <a:pathLst>
              <a:path w="3370" h="3910" extrusionOk="0">
                <a:moveTo>
                  <a:pt x="1167" y="0"/>
                </a:moveTo>
                <a:cubicBezTo>
                  <a:pt x="1154" y="0"/>
                  <a:pt x="1143" y="2"/>
                  <a:pt x="1134" y="7"/>
                </a:cubicBezTo>
                <a:cubicBezTo>
                  <a:pt x="1034" y="73"/>
                  <a:pt x="1001" y="174"/>
                  <a:pt x="967" y="307"/>
                </a:cubicBezTo>
                <a:cubicBezTo>
                  <a:pt x="934" y="407"/>
                  <a:pt x="967" y="507"/>
                  <a:pt x="967" y="641"/>
                </a:cubicBezTo>
                <a:cubicBezTo>
                  <a:pt x="1101" y="1241"/>
                  <a:pt x="867" y="1641"/>
                  <a:pt x="334" y="1908"/>
                </a:cubicBezTo>
                <a:cubicBezTo>
                  <a:pt x="200" y="1941"/>
                  <a:pt x="133" y="2108"/>
                  <a:pt x="0" y="2242"/>
                </a:cubicBezTo>
                <a:cubicBezTo>
                  <a:pt x="167" y="2275"/>
                  <a:pt x="300" y="2375"/>
                  <a:pt x="467" y="2408"/>
                </a:cubicBezTo>
                <a:cubicBezTo>
                  <a:pt x="1168" y="2509"/>
                  <a:pt x="1635" y="2842"/>
                  <a:pt x="1868" y="3509"/>
                </a:cubicBezTo>
                <a:cubicBezTo>
                  <a:pt x="1935" y="3643"/>
                  <a:pt x="2001" y="3776"/>
                  <a:pt x="2102" y="3910"/>
                </a:cubicBezTo>
                <a:lnTo>
                  <a:pt x="2168" y="3910"/>
                </a:lnTo>
                <a:cubicBezTo>
                  <a:pt x="2202" y="3743"/>
                  <a:pt x="2268" y="3576"/>
                  <a:pt x="2268" y="3443"/>
                </a:cubicBezTo>
                <a:cubicBezTo>
                  <a:pt x="2168" y="2842"/>
                  <a:pt x="2468" y="2475"/>
                  <a:pt x="2969" y="2242"/>
                </a:cubicBezTo>
                <a:cubicBezTo>
                  <a:pt x="3102" y="2142"/>
                  <a:pt x="3202" y="2075"/>
                  <a:pt x="3369" y="1941"/>
                </a:cubicBezTo>
                <a:cubicBezTo>
                  <a:pt x="3202" y="1908"/>
                  <a:pt x="3102" y="1808"/>
                  <a:pt x="2935" y="1775"/>
                </a:cubicBezTo>
                <a:cubicBezTo>
                  <a:pt x="2268" y="1641"/>
                  <a:pt x="1868" y="1241"/>
                  <a:pt x="1668" y="607"/>
                </a:cubicBezTo>
                <a:cubicBezTo>
                  <a:pt x="1635" y="440"/>
                  <a:pt x="1534" y="274"/>
                  <a:pt x="1434" y="140"/>
                </a:cubicBezTo>
                <a:cubicBezTo>
                  <a:pt x="1377" y="83"/>
                  <a:pt x="1245" y="0"/>
                  <a:pt x="1167" y="0"/>
                </a:cubicBezTo>
                <a:close/>
              </a:path>
            </a:pathLst>
          </a:custGeom>
          <a:solidFill>
            <a:srgbClr val="04B7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/>
          <p:nvPr/>
        </p:nvSpPr>
        <p:spPr>
          <a:xfrm>
            <a:off x="7565677" y="1156829"/>
            <a:ext cx="617383" cy="645933"/>
          </a:xfrm>
          <a:custGeom>
            <a:avLst/>
            <a:gdLst/>
            <a:ahLst/>
            <a:cxnLst/>
            <a:rect l="l" t="t" r="r" b="b"/>
            <a:pathLst>
              <a:path w="8174" h="8552" extrusionOk="0">
                <a:moveTo>
                  <a:pt x="2836" y="2059"/>
                </a:moveTo>
                <a:cubicBezTo>
                  <a:pt x="2869" y="2459"/>
                  <a:pt x="2836" y="2826"/>
                  <a:pt x="2636" y="3226"/>
                </a:cubicBezTo>
                <a:cubicBezTo>
                  <a:pt x="2369" y="2726"/>
                  <a:pt x="2703" y="2459"/>
                  <a:pt x="2836" y="2059"/>
                </a:cubicBezTo>
                <a:close/>
                <a:moveTo>
                  <a:pt x="5705" y="2626"/>
                </a:moveTo>
                <a:cubicBezTo>
                  <a:pt x="5705" y="3059"/>
                  <a:pt x="5471" y="3393"/>
                  <a:pt x="5204" y="3793"/>
                </a:cubicBezTo>
                <a:cubicBezTo>
                  <a:pt x="5171" y="3827"/>
                  <a:pt x="5038" y="3827"/>
                  <a:pt x="5038" y="3827"/>
                </a:cubicBezTo>
                <a:cubicBezTo>
                  <a:pt x="5004" y="3727"/>
                  <a:pt x="4938" y="3627"/>
                  <a:pt x="4971" y="3560"/>
                </a:cubicBezTo>
                <a:cubicBezTo>
                  <a:pt x="5038" y="3393"/>
                  <a:pt x="5138" y="3226"/>
                  <a:pt x="5271" y="3126"/>
                </a:cubicBezTo>
                <a:cubicBezTo>
                  <a:pt x="5371" y="2893"/>
                  <a:pt x="5538" y="2793"/>
                  <a:pt x="5705" y="2626"/>
                </a:cubicBezTo>
                <a:close/>
                <a:moveTo>
                  <a:pt x="4603" y="387"/>
                </a:moveTo>
                <a:cubicBezTo>
                  <a:pt x="4954" y="387"/>
                  <a:pt x="5221" y="552"/>
                  <a:pt x="5405" y="858"/>
                </a:cubicBezTo>
                <a:cubicBezTo>
                  <a:pt x="5538" y="1025"/>
                  <a:pt x="5638" y="1225"/>
                  <a:pt x="5671" y="1392"/>
                </a:cubicBezTo>
                <a:cubicBezTo>
                  <a:pt x="5738" y="1725"/>
                  <a:pt x="5805" y="1992"/>
                  <a:pt x="5405" y="2226"/>
                </a:cubicBezTo>
                <a:cubicBezTo>
                  <a:pt x="5138" y="2459"/>
                  <a:pt x="4871" y="2793"/>
                  <a:pt x="4671" y="3059"/>
                </a:cubicBezTo>
                <a:cubicBezTo>
                  <a:pt x="4571" y="3193"/>
                  <a:pt x="4504" y="3393"/>
                  <a:pt x="4504" y="3627"/>
                </a:cubicBezTo>
                <a:cubicBezTo>
                  <a:pt x="4471" y="3860"/>
                  <a:pt x="4671" y="4127"/>
                  <a:pt x="4904" y="4194"/>
                </a:cubicBezTo>
                <a:cubicBezTo>
                  <a:pt x="4988" y="4231"/>
                  <a:pt x="5062" y="4247"/>
                  <a:pt x="5127" y="4247"/>
                </a:cubicBezTo>
                <a:cubicBezTo>
                  <a:pt x="5298" y="4247"/>
                  <a:pt x="5418" y="4138"/>
                  <a:pt x="5538" y="3993"/>
                </a:cubicBezTo>
                <a:cubicBezTo>
                  <a:pt x="5872" y="3627"/>
                  <a:pt x="6038" y="3160"/>
                  <a:pt x="6172" y="2659"/>
                </a:cubicBezTo>
                <a:cubicBezTo>
                  <a:pt x="6205" y="2492"/>
                  <a:pt x="6205" y="2226"/>
                  <a:pt x="6305" y="2226"/>
                </a:cubicBezTo>
                <a:cubicBezTo>
                  <a:pt x="6422" y="2186"/>
                  <a:pt x="6574" y="2170"/>
                  <a:pt x="6720" y="2170"/>
                </a:cubicBezTo>
                <a:cubicBezTo>
                  <a:pt x="6823" y="2170"/>
                  <a:pt x="6923" y="2178"/>
                  <a:pt x="7006" y="2192"/>
                </a:cubicBezTo>
                <a:cubicBezTo>
                  <a:pt x="7373" y="2326"/>
                  <a:pt x="7573" y="2659"/>
                  <a:pt x="7640" y="3026"/>
                </a:cubicBezTo>
                <a:cubicBezTo>
                  <a:pt x="7673" y="3293"/>
                  <a:pt x="7673" y="3526"/>
                  <a:pt x="7573" y="3727"/>
                </a:cubicBezTo>
                <a:cubicBezTo>
                  <a:pt x="7173" y="4994"/>
                  <a:pt x="6639" y="6162"/>
                  <a:pt x="5671" y="7129"/>
                </a:cubicBezTo>
                <a:cubicBezTo>
                  <a:pt x="5138" y="7696"/>
                  <a:pt x="4404" y="8063"/>
                  <a:pt x="3570" y="8063"/>
                </a:cubicBezTo>
                <a:cubicBezTo>
                  <a:pt x="2736" y="8063"/>
                  <a:pt x="2136" y="7729"/>
                  <a:pt x="1635" y="7129"/>
                </a:cubicBezTo>
                <a:cubicBezTo>
                  <a:pt x="1102" y="6395"/>
                  <a:pt x="835" y="5561"/>
                  <a:pt x="701" y="4694"/>
                </a:cubicBezTo>
                <a:cubicBezTo>
                  <a:pt x="668" y="4360"/>
                  <a:pt x="635" y="4027"/>
                  <a:pt x="635" y="3827"/>
                </a:cubicBezTo>
                <a:cubicBezTo>
                  <a:pt x="668" y="2893"/>
                  <a:pt x="701" y="2059"/>
                  <a:pt x="1102" y="1392"/>
                </a:cubicBezTo>
                <a:cubicBezTo>
                  <a:pt x="1202" y="1158"/>
                  <a:pt x="1368" y="958"/>
                  <a:pt x="1569" y="791"/>
                </a:cubicBezTo>
                <a:cubicBezTo>
                  <a:pt x="1711" y="681"/>
                  <a:pt x="1862" y="629"/>
                  <a:pt x="2005" y="629"/>
                </a:cubicBezTo>
                <a:cubicBezTo>
                  <a:pt x="2296" y="629"/>
                  <a:pt x="2557" y="845"/>
                  <a:pt x="2669" y="1225"/>
                </a:cubicBezTo>
                <a:cubicBezTo>
                  <a:pt x="2669" y="1292"/>
                  <a:pt x="2636" y="1392"/>
                  <a:pt x="2603" y="1492"/>
                </a:cubicBezTo>
                <a:cubicBezTo>
                  <a:pt x="2436" y="1859"/>
                  <a:pt x="2202" y="2292"/>
                  <a:pt x="2102" y="2693"/>
                </a:cubicBezTo>
                <a:cubicBezTo>
                  <a:pt x="1969" y="3026"/>
                  <a:pt x="2136" y="3393"/>
                  <a:pt x="2369" y="3560"/>
                </a:cubicBezTo>
                <a:cubicBezTo>
                  <a:pt x="2480" y="3615"/>
                  <a:pt x="2579" y="3647"/>
                  <a:pt x="2666" y="3647"/>
                </a:cubicBezTo>
                <a:cubicBezTo>
                  <a:pt x="2790" y="3647"/>
                  <a:pt x="2891" y="3583"/>
                  <a:pt x="2970" y="3426"/>
                </a:cubicBezTo>
                <a:cubicBezTo>
                  <a:pt x="3070" y="3160"/>
                  <a:pt x="3203" y="2826"/>
                  <a:pt x="3236" y="2526"/>
                </a:cubicBezTo>
                <a:cubicBezTo>
                  <a:pt x="3303" y="2192"/>
                  <a:pt x="3203" y="1825"/>
                  <a:pt x="3203" y="1458"/>
                </a:cubicBezTo>
                <a:cubicBezTo>
                  <a:pt x="3170" y="1358"/>
                  <a:pt x="3170" y="1292"/>
                  <a:pt x="3203" y="1225"/>
                </a:cubicBezTo>
                <a:cubicBezTo>
                  <a:pt x="3503" y="791"/>
                  <a:pt x="3904" y="458"/>
                  <a:pt x="4504" y="391"/>
                </a:cubicBezTo>
                <a:cubicBezTo>
                  <a:pt x="4538" y="388"/>
                  <a:pt x="4570" y="387"/>
                  <a:pt x="4603" y="387"/>
                </a:cubicBezTo>
                <a:close/>
                <a:moveTo>
                  <a:pt x="4581" y="1"/>
                </a:moveTo>
                <a:cubicBezTo>
                  <a:pt x="4025" y="1"/>
                  <a:pt x="3438" y="292"/>
                  <a:pt x="3003" y="825"/>
                </a:cubicBezTo>
                <a:cubicBezTo>
                  <a:pt x="2970" y="724"/>
                  <a:pt x="2970" y="724"/>
                  <a:pt x="2936" y="724"/>
                </a:cubicBezTo>
                <a:cubicBezTo>
                  <a:pt x="2690" y="384"/>
                  <a:pt x="2368" y="204"/>
                  <a:pt x="2033" y="204"/>
                </a:cubicBezTo>
                <a:cubicBezTo>
                  <a:pt x="1777" y="204"/>
                  <a:pt x="1513" y="308"/>
                  <a:pt x="1268" y="524"/>
                </a:cubicBezTo>
                <a:cubicBezTo>
                  <a:pt x="935" y="791"/>
                  <a:pt x="701" y="1158"/>
                  <a:pt x="601" y="1558"/>
                </a:cubicBezTo>
                <a:cubicBezTo>
                  <a:pt x="1" y="3360"/>
                  <a:pt x="134" y="5128"/>
                  <a:pt x="968" y="6829"/>
                </a:cubicBezTo>
                <a:cubicBezTo>
                  <a:pt x="1302" y="7496"/>
                  <a:pt x="1802" y="8030"/>
                  <a:pt x="2503" y="8330"/>
                </a:cubicBezTo>
                <a:cubicBezTo>
                  <a:pt x="2879" y="8480"/>
                  <a:pt x="3248" y="8551"/>
                  <a:pt x="3608" y="8551"/>
                </a:cubicBezTo>
                <a:cubicBezTo>
                  <a:pt x="4363" y="8551"/>
                  <a:pt x="5072" y="8239"/>
                  <a:pt x="5705" y="7696"/>
                </a:cubicBezTo>
                <a:cubicBezTo>
                  <a:pt x="6939" y="6662"/>
                  <a:pt x="7539" y="5294"/>
                  <a:pt x="8040" y="3827"/>
                </a:cubicBezTo>
                <a:cubicBezTo>
                  <a:pt x="8107" y="3693"/>
                  <a:pt x="8107" y="3627"/>
                  <a:pt x="8107" y="3493"/>
                </a:cubicBezTo>
                <a:cubicBezTo>
                  <a:pt x="8173" y="2626"/>
                  <a:pt x="7640" y="1859"/>
                  <a:pt x="6839" y="1792"/>
                </a:cubicBezTo>
                <a:lnTo>
                  <a:pt x="6205" y="1792"/>
                </a:lnTo>
                <a:cubicBezTo>
                  <a:pt x="6050" y="554"/>
                  <a:pt x="5347" y="1"/>
                  <a:pt x="4581" y="1"/>
                </a:cubicBezTo>
                <a:close/>
              </a:path>
            </a:pathLst>
          </a:custGeom>
          <a:solidFill>
            <a:srgbClr val="FEC10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395" name="Google Shape;395;p35"/>
          <p:cNvGrpSpPr/>
          <p:nvPr/>
        </p:nvGrpSpPr>
        <p:grpSpPr>
          <a:xfrm>
            <a:off x="7251612" y="3954506"/>
            <a:ext cx="858653" cy="908171"/>
            <a:chOff x="3576050" y="1905050"/>
            <a:chExt cx="306925" cy="324625"/>
          </a:xfrm>
        </p:grpSpPr>
        <p:sp>
          <p:nvSpPr>
            <p:cNvPr id="396" name="Google Shape;396;p35"/>
            <p:cNvSpPr/>
            <p:nvPr/>
          </p:nvSpPr>
          <p:spPr>
            <a:xfrm>
              <a:off x="3576050" y="1905050"/>
              <a:ext cx="306925" cy="324625"/>
            </a:xfrm>
            <a:custGeom>
              <a:avLst/>
              <a:gdLst/>
              <a:ahLst/>
              <a:cxnLst/>
              <a:rect l="l" t="t" r="r" b="b"/>
              <a:pathLst>
                <a:path w="12277" h="12985" extrusionOk="0">
                  <a:moveTo>
                    <a:pt x="8507" y="457"/>
                  </a:moveTo>
                  <a:cubicBezTo>
                    <a:pt x="8603" y="457"/>
                    <a:pt x="8703" y="472"/>
                    <a:pt x="8807" y="504"/>
                  </a:cubicBezTo>
                  <a:cubicBezTo>
                    <a:pt x="9274" y="671"/>
                    <a:pt x="9641" y="1172"/>
                    <a:pt x="9674" y="1739"/>
                  </a:cubicBezTo>
                  <a:cubicBezTo>
                    <a:pt x="9708" y="2506"/>
                    <a:pt x="9508" y="3140"/>
                    <a:pt x="9274" y="3807"/>
                  </a:cubicBezTo>
                  <a:cubicBezTo>
                    <a:pt x="9141" y="4174"/>
                    <a:pt x="8974" y="4541"/>
                    <a:pt x="8774" y="4874"/>
                  </a:cubicBezTo>
                  <a:cubicBezTo>
                    <a:pt x="8640" y="5141"/>
                    <a:pt x="8674" y="5241"/>
                    <a:pt x="8907" y="5375"/>
                  </a:cubicBezTo>
                  <a:cubicBezTo>
                    <a:pt x="9941" y="6008"/>
                    <a:pt x="10675" y="6909"/>
                    <a:pt x="11309" y="7910"/>
                  </a:cubicBezTo>
                  <a:cubicBezTo>
                    <a:pt x="11943" y="8877"/>
                    <a:pt x="11743" y="9844"/>
                    <a:pt x="11109" y="10712"/>
                  </a:cubicBezTo>
                  <a:cubicBezTo>
                    <a:pt x="10275" y="11913"/>
                    <a:pt x="8974" y="12580"/>
                    <a:pt x="7073" y="12580"/>
                  </a:cubicBezTo>
                  <a:cubicBezTo>
                    <a:pt x="6339" y="12546"/>
                    <a:pt x="5338" y="12213"/>
                    <a:pt x="4537" y="11379"/>
                  </a:cubicBezTo>
                  <a:cubicBezTo>
                    <a:pt x="4004" y="10845"/>
                    <a:pt x="3804" y="10178"/>
                    <a:pt x="3870" y="9411"/>
                  </a:cubicBezTo>
                  <a:cubicBezTo>
                    <a:pt x="3937" y="8910"/>
                    <a:pt x="4004" y="8410"/>
                    <a:pt x="4104" y="7910"/>
                  </a:cubicBezTo>
                  <a:cubicBezTo>
                    <a:pt x="4170" y="7576"/>
                    <a:pt x="4137" y="7543"/>
                    <a:pt x="3837" y="7476"/>
                  </a:cubicBezTo>
                  <a:cubicBezTo>
                    <a:pt x="2936" y="7176"/>
                    <a:pt x="2102" y="6742"/>
                    <a:pt x="1302" y="6209"/>
                  </a:cubicBezTo>
                  <a:cubicBezTo>
                    <a:pt x="1235" y="6175"/>
                    <a:pt x="1168" y="6075"/>
                    <a:pt x="1102" y="6042"/>
                  </a:cubicBezTo>
                  <a:cubicBezTo>
                    <a:pt x="301" y="5475"/>
                    <a:pt x="334" y="4874"/>
                    <a:pt x="801" y="4040"/>
                  </a:cubicBezTo>
                  <a:cubicBezTo>
                    <a:pt x="900" y="3868"/>
                    <a:pt x="1108" y="3768"/>
                    <a:pt x="1357" y="3768"/>
                  </a:cubicBezTo>
                  <a:cubicBezTo>
                    <a:pt x="1446" y="3768"/>
                    <a:pt x="1539" y="3781"/>
                    <a:pt x="1635" y="3807"/>
                  </a:cubicBezTo>
                  <a:cubicBezTo>
                    <a:pt x="2302" y="3974"/>
                    <a:pt x="2936" y="4341"/>
                    <a:pt x="3470" y="4808"/>
                  </a:cubicBezTo>
                  <a:cubicBezTo>
                    <a:pt x="3970" y="5208"/>
                    <a:pt x="4437" y="5708"/>
                    <a:pt x="4904" y="6209"/>
                  </a:cubicBezTo>
                  <a:cubicBezTo>
                    <a:pt x="5010" y="6297"/>
                    <a:pt x="5088" y="6338"/>
                    <a:pt x="5167" y="6338"/>
                  </a:cubicBezTo>
                  <a:cubicBezTo>
                    <a:pt x="5238" y="6338"/>
                    <a:pt x="5310" y="6305"/>
                    <a:pt x="5405" y="6242"/>
                  </a:cubicBezTo>
                  <a:cubicBezTo>
                    <a:pt x="5538" y="6142"/>
                    <a:pt x="5705" y="5975"/>
                    <a:pt x="5872" y="5875"/>
                  </a:cubicBezTo>
                  <a:cubicBezTo>
                    <a:pt x="6239" y="5742"/>
                    <a:pt x="6505" y="5641"/>
                    <a:pt x="6839" y="5541"/>
                  </a:cubicBezTo>
                  <a:cubicBezTo>
                    <a:pt x="7139" y="5475"/>
                    <a:pt x="7173" y="5408"/>
                    <a:pt x="7106" y="5141"/>
                  </a:cubicBezTo>
                  <a:cubicBezTo>
                    <a:pt x="6872" y="4407"/>
                    <a:pt x="6772" y="3673"/>
                    <a:pt x="6806" y="2906"/>
                  </a:cubicBezTo>
                  <a:cubicBezTo>
                    <a:pt x="6839" y="2206"/>
                    <a:pt x="7006" y="1539"/>
                    <a:pt x="7506" y="1005"/>
                  </a:cubicBezTo>
                  <a:cubicBezTo>
                    <a:pt x="7775" y="709"/>
                    <a:pt x="8108" y="457"/>
                    <a:pt x="8507" y="457"/>
                  </a:cubicBezTo>
                  <a:close/>
                  <a:moveTo>
                    <a:pt x="8515" y="1"/>
                  </a:moveTo>
                  <a:cubicBezTo>
                    <a:pt x="8226" y="1"/>
                    <a:pt x="7925" y="88"/>
                    <a:pt x="7640" y="271"/>
                  </a:cubicBezTo>
                  <a:cubicBezTo>
                    <a:pt x="7339" y="504"/>
                    <a:pt x="7106" y="771"/>
                    <a:pt x="6906" y="1071"/>
                  </a:cubicBezTo>
                  <a:cubicBezTo>
                    <a:pt x="6305" y="1939"/>
                    <a:pt x="6339" y="2940"/>
                    <a:pt x="6439" y="3940"/>
                  </a:cubicBezTo>
                  <a:cubicBezTo>
                    <a:pt x="6472" y="4341"/>
                    <a:pt x="6572" y="4707"/>
                    <a:pt x="6606" y="5008"/>
                  </a:cubicBezTo>
                  <a:cubicBezTo>
                    <a:pt x="6105" y="5241"/>
                    <a:pt x="5672" y="5508"/>
                    <a:pt x="5305" y="5675"/>
                  </a:cubicBezTo>
                  <a:cubicBezTo>
                    <a:pt x="4938" y="5275"/>
                    <a:pt x="4504" y="4908"/>
                    <a:pt x="4104" y="4574"/>
                  </a:cubicBezTo>
                  <a:cubicBezTo>
                    <a:pt x="3437" y="4040"/>
                    <a:pt x="2736" y="3573"/>
                    <a:pt x="1902" y="3340"/>
                  </a:cubicBezTo>
                  <a:cubicBezTo>
                    <a:pt x="1704" y="3279"/>
                    <a:pt x="1512" y="3239"/>
                    <a:pt x="1331" y="3239"/>
                  </a:cubicBezTo>
                  <a:cubicBezTo>
                    <a:pt x="1116" y="3239"/>
                    <a:pt x="916" y="3295"/>
                    <a:pt x="735" y="3440"/>
                  </a:cubicBezTo>
                  <a:cubicBezTo>
                    <a:pt x="234" y="3907"/>
                    <a:pt x="1" y="4507"/>
                    <a:pt x="68" y="5108"/>
                  </a:cubicBezTo>
                  <a:cubicBezTo>
                    <a:pt x="101" y="5608"/>
                    <a:pt x="434" y="6008"/>
                    <a:pt x="801" y="6342"/>
                  </a:cubicBezTo>
                  <a:cubicBezTo>
                    <a:pt x="1602" y="6942"/>
                    <a:pt x="2469" y="7376"/>
                    <a:pt x="3437" y="7710"/>
                  </a:cubicBezTo>
                  <a:cubicBezTo>
                    <a:pt x="3603" y="7810"/>
                    <a:pt x="3637" y="7876"/>
                    <a:pt x="3603" y="8043"/>
                  </a:cubicBezTo>
                  <a:cubicBezTo>
                    <a:pt x="3503" y="8377"/>
                    <a:pt x="3470" y="8677"/>
                    <a:pt x="3437" y="9011"/>
                  </a:cubicBezTo>
                  <a:cubicBezTo>
                    <a:pt x="3303" y="10178"/>
                    <a:pt x="3603" y="11212"/>
                    <a:pt x="4571" y="11979"/>
                  </a:cubicBezTo>
                  <a:cubicBezTo>
                    <a:pt x="5415" y="12662"/>
                    <a:pt x="6430" y="12984"/>
                    <a:pt x="7444" y="12984"/>
                  </a:cubicBezTo>
                  <a:cubicBezTo>
                    <a:pt x="9155" y="12984"/>
                    <a:pt x="10863" y="12066"/>
                    <a:pt x="11743" y="10412"/>
                  </a:cubicBezTo>
                  <a:cubicBezTo>
                    <a:pt x="12276" y="9411"/>
                    <a:pt x="12243" y="8477"/>
                    <a:pt x="11609" y="7509"/>
                  </a:cubicBezTo>
                  <a:lnTo>
                    <a:pt x="11242" y="7009"/>
                  </a:lnTo>
                  <a:cubicBezTo>
                    <a:pt x="10642" y="6242"/>
                    <a:pt x="10008" y="5541"/>
                    <a:pt x="9241" y="5008"/>
                  </a:cubicBezTo>
                  <a:cubicBezTo>
                    <a:pt x="9474" y="4474"/>
                    <a:pt x="9674" y="3907"/>
                    <a:pt x="9841" y="3340"/>
                  </a:cubicBezTo>
                  <a:cubicBezTo>
                    <a:pt x="10108" y="2673"/>
                    <a:pt x="10241" y="1939"/>
                    <a:pt x="10008" y="1238"/>
                  </a:cubicBezTo>
                  <a:cubicBezTo>
                    <a:pt x="9776" y="450"/>
                    <a:pt x="9174" y="1"/>
                    <a:pt x="85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3730325" y="2130100"/>
              <a:ext cx="82600" cy="51100"/>
            </a:xfrm>
            <a:custGeom>
              <a:avLst/>
              <a:gdLst/>
              <a:ahLst/>
              <a:cxnLst/>
              <a:rect l="l" t="t" r="r" b="b"/>
              <a:pathLst>
                <a:path w="3304" h="2044" extrusionOk="0">
                  <a:moveTo>
                    <a:pt x="3061" y="0"/>
                  </a:moveTo>
                  <a:cubicBezTo>
                    <a:pt x="2947" y="0"/>
                    <a:pt x="2892" y="70"/>
                    <a:pt x="2836" y="209"/>
                  </a:cubicBezTo>
                  <a:cubicBezTo>
                    <a:pt x="2641" y="1063"/>
                    <a:pt x="1911" y="1542"/>
                    <a:pt x="1154" y="1542"/>
                  </a:cubicBezTo>
                  <a:cubicBezTo>
                    <a:pt x="876" y="1542"/>
                    <a:pt x="594" y="1477"/>
                    <a:pt x="334" y="1343"/>
                  </a:cubicBezTo>
                  <a:cubicBezTo>
                    <a:pt x="322" y="1336"/>
                    <a:pt x="307" y="1334"/>
                    <a:pt x="289" y="1334"/>
                  </a:cubicBezTo>
                  <a:cubicBezTo>
                    <a:pt x="217" y="1334"/>
                    <a:pt x="109" y="1383"/>
                    <a:pt x="1" y="1410"/>
                  </a:cubicBezTo>
                  <a:cubicBezTo>
                    <a:pt x="101" y="1510"/>
                    <a:pt x="101" y="1676"/>
                    <a:pt x="168" y="1710"/>
                  </a:cubicBezTo>
                  <a:cubicBezTo>
                    <a:pt x="501" y="1843"/>
                    <a:pt x="835" y="1977"/>
                    <a:pt x="1168" y="2043"/>
                  </a:cubicBezTo>
                  <a:lnTo>
                    <a:pt x="1168" y="1977"/>
                  </a:lnTo>
                  <a:cubicBezTo>
                    <a:pt x="1302" y="1977"/>
                    <a:pt x="1435" y="1910"/>
                    <a:pt x="1569" y="1910"/>
                  </a:cubicBezTo>
                  <a:cubicBezTo>
                    <a:pt x="2336" y="1810"/>
                    <a:pt x="3103" y="1076"/>
                    <a:pt x="3270" y="342"/>
                  </a:cubicBezTo>
                  <a:cubicBezTo>
                    <a:pt x="3270" y="209"/>
                    <a:pt x="3303" y="42"/>
                    <a:pt x="3136" y="9"/>
                  </a:cubicBezTo>
                  <a:cubicBezTo>
                    <a:pt x="3109" y="3"/>
                    <a:pt x="3084" y="0"/>
                    <a:pt x="3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3772025" y="2082350"/>
              <a:ext cx="24225" cy="34625"/>
            </a:xfrm>
            <a:custGeom>
              <a:avLst/>
              <a:gdLst/>
              <a:ahLst/>
              <a:cxnLst/>
              <a:rect l="l" t="t" r="r" b="b"/>
              <a:pathLst>
                <a:path w="969" h="1385" extrusionOk="0">
                  <a:moveTo>
                    <a:pt x="255" y="0"/>
                  </a:moveTo>
                  <a:cubicBezTo>
                    <a:pt x="201" y="0"/>
                    <a:pt x="151" y="17"/>
                    <a:pt x="134" y="51"/>
                  </a:cubicBezTo>
                  <a:cubicBezTo>
                    <a:pt x="101" y="84"/>
                    <a:pt x="1" y="251"/>
                    <a:pt x="67" y="284"/>
                  </a:cubicBezTo>
                  <a:lnTo>
                    <a:pt x="568" y="1285"/>
                  </a:lnTo>
                  <a:cubicBezTo>
                    <a:pt x="568" y="1318"/>
                    <a:pt x="735" y="1385"/>
                    <a:pt x="801" y="1385"/>
                  </a:cubicBezTo>
                  <a:cubicBezTo>
                    <a:pt x="835" y="1385"/>
                    <a:pt x="901" y="1285"/>
                    <a:pt x="968" y="1218"/>
                  </a:cubicBezTo>
                  <a:cubicBezTo>
                    <a:pt x="768" y="784"/>
                    <a:pt x="601" y="417"/>
                    <a:pt x="401" y="51"/>
                  </a:cubicBezTo>
                  <a:cubicBezTo>
                    <a:pt x="368" y="17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3720325" y="2104450"/>
              <a:ext cx="24200" cy="33825"/>
            </a:xfrm>
            <a:custGeom>
              <a:avLst/>
              <a:gdLst/>
              <a:ahLst/>
              <a:cxnLst/>
              <a:rect l="l" t="t" r="r" b="b"/>
              <a:pathLst>
                <a:path w="968" h="1353" extrusionOk="0">
                  <a:moveTo>
                    <a:pt x="301" y="0"/>
                  </a:moveTo>
                  <a:cubicBezTo>
                    <a:pt x="67" y="0"/>
                    <a:pt x="1" y="167"/>
                    <a:pt x="34" y="334"/>
                  </a:cubicBezTo>
                  <a:cubicBezTo>
                    <a:pt x="167" y="601"/>
                    <a:pt x="301" y="868"/>
                    <a:pt x="468" y="1168"/>
                  </a:cubicBezTo>
                  <a:cubicBezTo>
                    <a:pt x="522" y="1249"/>
                    <a:pt x="598" y="1353"/>
                    <a:pt x="714" y="1353"/>
                  </a:cubicBezTo>
                  <a:cubicBezTo>
                    <a:pt x="741" y="1353"/>
                    <a:pt x="770" y="1347"/>
                    <a:pt x="801" y="1335"/>
                  </a:cubicBezTo>
                  <a:cubicBezTo>
                    <a:pt x="968" y="1235"/>
                    <a:pt x="968" y="1068"/>
                    <a:pt x="868" y="934"/>
                  </a:cubicBezTo>
                  <a:cubicBezTo>
                    <a:pt x="734" y="701"/>
                    <a:pt x="634" y="401"/>
                    <a:pt x="468" y="167"/>
                  </a:cubicBezTo>
                  <a:cubicBezTo>
                    <a:pt x="401" y="67"/>
                    <a:pt x="334" y="34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400" name="Google Shape;400;p35"/>
          <p:cNvSpPr/>
          <p:nvPr/>
        </p:nvSpPr>
        <p:spPr>
          <a:xfrm>
            <a:off x="1037117" y="402825"/>
            <a:ext cx="215283" cy="273352"/>
          </a:xfrm>
          <a:custGeom>
            <a:avLst/>
            <a:gdLst/>
            <a:ahLst/>
            <a:cxnLst/>
            <a:rect l="l" t="t" r="r" b="b"/>
            <a:pathLst>
              <a:path w="2736" h="3474" extrusionOk="0">
                <a:moveTo>
                  <a:pt x="1564" y="0"/>
                </a:moveTo>
                <a:cubicBezTo>
                  <a:pt x="1498" y="0"/>
                  <a:pt x="1436" y="51"/>
                  <a:pt x="1401" y="138"/>
                </a:cubicBezTo>
                <a:lnTo>
                  <a:pt x="1268" y="538"/>
                </a:lnTo>
                <a:cubicBezTo>
                  <a:pt x="1201" y="972"/>
                  <a:pt x="901" y="1239"/>
                  <a:pt x="400" y="1272"/>
                </a:cubicBezTo>
                <a:cubicBezTo>
                  <a:pt x="267" y="1306"/>
                  <a:pt x="134" y="1406"/>
                  <a:pt x="0" y="1439"/>
                </a:cubicBezTo>
                <a:cubicBezTo>
                  <a:pt x="100" y="1539"/>
                  <a:pt x="167" y="1639"/>
                  <a:pt x="300" y="1739"/>
                </a:cubicBezTo>
                <a:cubicBezTo>
                  <a:pt x="834" y="2040"/>
                  <a:pt x="1101" y="2473"/>
                  <a:pt x="1101" y="3107"/>
                </a:cubicBezTo>
                <a:cubicBezTo>
                  <a:pt x="1101" y="3240"/>
                  <a:pt x="1101" y="3307"/>
                  <a:pt x="1134" y="3474"/>
                </a:cubicBezTo>
                <a:cubicBezTo>
                  <a:pt x="1334" y="3107"/>
                  <a:pt x="1468" y="2773"/>
                  <a:pt x="1735" y="2573"/>
                </a:cubicBezTo>
                <a:cubicBezTo>
                  <a:pt x="1968" y="2373"/>
                  <a:pt x="2335" y="2373"/>
                  <a:pt x="2735" y="2240"/>
                </a:cubicBezTo>
                <a:cubicBezTo>
                  <a:pt x="2569" y="2106"/>
                  <a:pt x="2435" y="1973"/>
                  <a:pt x="2302" y="1939"/>
                </a:cubicBezTo>
                <a:cubicBezTo>
                  <a:pt x="1968" y="1673"/>
                  <a:pt x="1801" y="1372"/>
                  <a:pt x="1801" y="972"/>
                </a:cubicBezTo>
                <a:lnTo>
                  <a:pt x="1801" y="538"/>
                </a:lnTo>
                <a:cubicBezTo>
                  <a:pt x="1801" y="405"/>
                  <a:pt x="1768" y="272"/>
                  <a:pt x="1735" y="138"/>
                </a:cubicBezTo>
                <a:cubicBezTo>
                  <a:pt x="1687" y="43"/>
                  <a:pt x="162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01" name="Google Shape;401;p35"/>
          <p:cNvSpPr/>
          <p:nvPr/>
        </p:nvSpPr>
        <p:spPr>
          <a:xfrm>
            <a:off x="8227978" y="3153375"/>
            <a:ext cx="315575" cy="425824"/>
          </a:xfrm>
          <a:custGeom>
            <a:avLst/>
            <a:gdLst/>
            <a:ahLst/>
            <a:cxnLst/>
            <a:rect l="l" t="t" r="r" b="b"/>
            <a:pathLst>
              <a:path w="4004" h="5403" extrusionOk="0">
                <a:moveTo>
                  <a:pt x="1166" y="1"/>
                </a:moveTo>
                <a:cubicBezTo>
                  <a:pt x="1063" y="1"/>
                  <a:pt x="989" y="90"/>
                  <a:pt x="968" y="259"/>
                </a:cubicBezTo>
                <a:cubicBezTo>
                  <a:pt x="934" y="459"/>
                  <a:pt x="968" y="659"/>
                  <a:pt x="1001" y="892"/>
                </a:cubicBezTo>
                <a:cubicBezTo>
                  <a:pt x="1134" y="1560"/>
                  <a:pt x="968" y="2127"/>
                  <a:pt x="501" y="2594"/>
                </a:cubicBezTo>
                <a:cubicBezTo>
                  <a:pt x="434" y="2727"/>
                  <a:pt x="301" y="2794"/>
                  <a:pt x="200" y="2894"/>
                </a:cubicBezTo>
                <a:cubicBezTo>
                  <a:pt x="0" y="3127"/>
                  <a:pt x="100" y="3394"/>
                  <a:pt x="367" y="3428"/>
                </a:cubicBezTo>
                <a:lnTo>
                  <a:pt x="667" y="3428"/>
                </a:lnTo>
                <a:cubicBezTo>
                  <a:pt x="704" y="3425"/>
                  <a:pt x="741" y="3423"/>
                  <a:pt x="776" y="3423"/>
                </a:cubicBezTo>
                <a:cubicBezTo>
                  <a:pt x="1157" y="3423"/>
                  <a:pt x="1455" y="3584"/>
                  <a:pt x="1668" y="3828"/>
                </a:cubicBezTo>
                <a:cubicBezTo>
                  <a:pt x="1835" y="3995"/>
                  <a:pt x="1968" y="4261"/>
                  <a:pt x="2135" y="4462"/>
                </a:cubicBezTo>
                <a:cubicBezTo>
                  <a:pt x="2335" y="4728"/>
                  <a:pt x="2469" y="4962"/>
                  <a:pt x="2669" y="5229"/>
                </a:cubicBezTo>
                <a:cubicBezTo>
                  <a:pt x="2756" y="5315"/>
                  <a:pt x="2892" y="5402"/>
                  <a:pt x="2971" y="5402"/>
                </a:cubicBezTo>
                <a:cubicBezTo>
                  <a:pt x="2983" y="5402"/>
                  <a:pt x="2994" y="5400"/>
                  <a:pt x="3002" y="5396"/>
                </a:cubicBezTo>
                <a:cubicBezTo>
                  <a:pt x="3136" y="5329"/>
                  <a:pt x="3203" y="5162"/>
                  <a:pt x="3203" y="5062"/>
                </a:cubicBezTo>
                <a:cubicBezTo>
                  <a:pt x="3203" y="4728"/>
                  <a:pt x="3169" y="4328"/>
                  <a:pt x="3136" y="3995"/>
                </a:cubicBezTo>
                <a:cubicBezTo>
                  <a:pt x="3103" y="3461"/>
                  <a:pt x="3136" y="2961"/>
                  <a:pt x="3670" y="2627"/>
                </a:cubicBezTo>
                <a:cubicBezTo>
                  <a:pt x="3803" y="2594"/>
                  <a:pt x="3903" y="2427"/>
                  <a:pt x="4003" y="2260"/>
                </a:cubicBezTo>
                <a:cubicBezTo>
                  <a:pt x="3936" y="2127"/>
                  <a:pt x="3836" y="2060"/>
                  <a:pt x="3703" y="1893"/>
                </a:cubicBezTo>
                <a:cubicBezTo>
                  <a:pt x="3603" y="1793"/>
                  <a:pt x="3436" y="1793"/>
                  <a:pt x="3303" y="1793"/>
                </a:cubicBezTo>
                <a:cubicBezTo>
                  <a:pt x="2669" y="1793"/>
                  <a:pt x="2269" y="1560"/>
                  <a:pt x="1968" y="959"/>
                </a:cubicBezTo>
                <a:cubicBezTo>
                  <a:pt x="1868" y="792"/>
                  <a:pt x="1802" y="626"/>
                  <a:pt x="1702" y="492"/>
                </a:cubicBezTo>
                <a:cubicBezTo>
                  <a:pt x="1635" y="392"/>
                  <a:pt x="1501" y="225"/>
                  <a:pt x="1368" y="92"/>
                </a:cubicBezTo>
                <a:cubicBezTo>
                  <a:pt x="1295" y="31"/>
                  <a:pt x="1226" y="1"/>
                  <a:pt x="11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02" name="Google Shape;402;p35"/>
          <p:cNvSpPr/>
          <p:nvPr/>
        </p:nvSpPr>
        <p:spPr>
          <a:xfrm>
            <a:off x="2541690" y="4830779"/>
            <a:ext cx="373137" cy="430283"/>
          </a:xfrm>
          <a:custGeom>
            <a:avLst/>
            <a:gdLst/>
            <a:ahLst/>
            <a:cxnLst/>
            <a:rect l="l" t="t" r="r" b="b"/>
            <a:pathLst>
              <a:path w="4538" h="5233" extrusionOk="0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03" name="Google Shape;403;p35"/>
          <p:cNvSpPr/>
          <p:nvPr/>
        </p:nvSpPr>
        <p:spPr>
          <a:xfrm>
            <a:off x="7113617" y="324350"/>
            <a:ext cx="277099" cy="321500"/>
          </a:xfrm>
          <a:custGeom>
            <a:avLst/>
            <a:gdLst/>
            <a:ahLst/>
            <a:cxnLst/>
            <a:rect l="l" t="t" r="r" b="b"/>
            <a:pathLst>
              <a:path w="3370" h="3910" extrusionOk="0">
                <a:moveTo>
                  <a:pt x="1167" y="0"/>
                </a:moveTo>
                <a:cubicBezTo>
                  <a:pt x="1154" y="0"/>
                  <a:pt x="1143" y="2"/>
                  <a:pt x="1134" y="7"/>
                </a:cubicBezTo>
                <a:cubicBezTo>
                  <a:pt x="1034" y="73"/>
                  <a:pt x="1001" y="174"/>
                  <a:pt x="967" y="307"/>
                </a:cubicBezTo>
                <a:cubicBezTo>
                  <a:pt x="934" y="407"/>
                  <a:pt x="967" y="507"/>
                  <a:pt x="967" y="641"/>
                </a:cubicBezTo>
                <a:cubicBezTo>
                  <a:pt x="1101" y="1241"/>
                  <a:pt x="867" y="1641"/>
                  <a:pt x="334" y="1908"/>
                </a:cubicBezTo>
                <a:cubicBezTo>
                  <a:pt x="200" y="1941"/>
                  <a:pt x="133" y="2108"/>
                  <a:pt x="0" y="2242"/>
                </a:cubicBezTo>
                <a:cubicBezTo>
                  <a:pt x="167" y="2275"/>
                  <a:pt x="300" y="2375"/>
                  <a:pt x="467" y="2408"/>
                </a:cubicBezTo>
                <a:cubicBezTo>
                  <a:pt x="1168" y="2509"/>
                  <a:pt x="1635" y="2842"/>
                  <a:pt x="1868" y="3509"/>
                </a:cubicBezTo>
                <a:cubicBezTo>
                  <a:pt x="1935" y="3643"/>
                  <a:pt x="2001" y="3776"/>
                  <a:pt x="2102" y="3910"/>
                </a:cubicBezTo>
                <a:lnTo>
                  <a:pt x="2168" y="3910"/>
                </a:lnTo>
                <a:cubicBezTo>
                  <a:pt x="2202" y="3743"/>
                  <a:pt x="2268" y="3576"/>
                  <a:pt x="2268" y="3443"/>
                </a:cubicBezTo>
                <a:cubicBezTo>
                  <a:pt x="2168" y="2842"/>
                  <a:pt x="2468" y="2475"/>
                  <a:pt x="2969" y="2242"/>
                </a:cubicBezTo>
                <a:cubicBezTo>
                  <a:pt x="3102" y="2142"/>
                  <a:pt x="3202" y="2075"/>
                  <a:pt x="3369" y="1941"/>
                </a:cubicBezTo>
                <a:cubicBezTo>
                  <a:pt x="3202" y="1908"/>
                  <a:pt x="3102" y="1808"/>
                  <a:pt x="2935" y="1775"/>
                </a:cubicBezTo>
                <a:cubicBezTo>
                  <a:pt x="2268" y="1641"/>
                  <a:pt x="1868" y="1241"/>
                  <a:pt x="1668" y="607"/>
                </a:cubicBezTo>
                <a:cubicBezTo>
                  <a:pt x="1635" y="440"/>
                  <a:pt x="1534" y="274"/>
                  <a:pt x="1434" y="140"/>
                </a:cubicBezTo>
                <a:cubicBezTo>
                  <a:pt x="1377" y="83"/>
                  <a:pt x="1245" y="0"/>
                  <a:pt x="1167" y="0"/>
                </a:cubicBezTo>
                <a:close/>
              </a:path>
            </a:pathLst>
          </a:custGeom>
          <a:solidFill>
            <a:srgbClr val="04B7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04" name="Google Shape;404;p35"/>
          <p:cNvSpPr/>
          <p:nvPr/>
        </p:nvSpPr>
        <p:spPr>
          <a:xfrm>
            <a:off x="2991983" y="324350"/>
            <a:ext cx="991200" cy="430278"/>
          </a:xfrm>
          <a:custGeom>
            <a:avLst/>
            <a:gdLst/>
            <a:ahLst/>
            <a:cxnLst/>
            <a:rect l="l" t="t" r="r" b="b"/>
            <a:pathLst>
              <a:path w="10675" h="4634" extrusionOk="0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405" name="Google Shape;405;p35"/>
          <p:cNvGrpSpPr/>
          <p:nvPr/>
        </p:nvGrpSpPr>
        <p:grpSpPr>
          <a:xfrm rot="-193910">
            <a:off x="915355" y="2384059"/>
            <a:ext cx="772717" cy="1697994"/>
            <a:chOff x="1689025" y="479875"/>
            <a:chExt cx="391400" cy="860075"/>
          </a:xfrm>
        </p:grpSpPr>
        <p:sp>
          <p:nvSpPr>
            <p:cNvPr id="406" name="Google Shape;406;p35"/>
            <p:cNvSpPr/>
            <p:nvPr/>
          </p:nvSpPr>
          <p:spPr>
            <a:xfrm>
              <a:off x="1735150" y="794275"/>
              <a:ext cx="345275" cy="545675"/>
            </a:xfrm>
            <a:custGeom>
              <a:avLst/>
              <a:gdLst/>
              <a:ahLst/>
              <a:cxnLst/>
              <a:rect l="l" t="t" r="r" b="b"/>
              <a:pathLst>
                <a:path w="13811" h="21827" extrusionOk="0">
                  <a:moveTo>
                    <a:pt x="3080" y="3794"/>
                  </a:moveTo>
                  <a:cubicBezTo>
                    <a:pt x="3337" y="4586"/>
                    <a:pt x="3374" y="5550"/>
                    <a:pt x="3398" y="6377"/>
                  </a:cubicBezTo>
                  <a:lnTo>
                    <a:pt x="3398" y="6377"/>
                  </a:lnTo>
                  <a:cubicBezTo>
                    <a:pt x="3361" y="5984"/>
                    <a:pt x="3316" y="5593"/>
                    <a:pt x="3244" y="5206"/>
                  </a:cubicBezTo>
                  <a:cubicBezTo>
                    <a:pt x="3183" y="4784"/>
                    <a:pt x="3094" y="4284"/>
                    <a:pt x="3080" y="3794"/>
                  </a:cubicBezTo>
                  <a:close/>
                  <a:moveTo>
                    <a:pt x="11374" y="7895"/>
                  </a:moveTo>
                  <a:cubicBezTo>
                    <a:pt x="11940" y="9171"/>
                    <a:pt x="12421" y="10531"/>
                    <a:pt x="12597" y="11859"/>
                  </a:cubicBezTo>
                  <a:cubicBezTo>
                    <a:pt x="12681" y="12625"/>
                    <a:pt x="12715" y="13478"/>
                    <a:pt x="12671" y="14350"/>
                  </a:cubicBezTo>
                  <a:lnTo>
                    <a:pt x="12671" y="14350"/>
                  </a:lnTo>
                  <a:cubicBezTo>
                    <a:pt x="12649" y="14007"/>
                    <a:pt x="12623" y="13677"/>
                    <a:pt x="12597" y="13366"/>
                  </a:cubicBezTo>
                  <a:cubicBezTo>
                    <a:pt x="12443" y="11492"/>
                    <a:pt x="12030" y="9652"/>
                    <a:pt x="11374" y="7895"/>
                  </a:cubicBezTo>
                  <a:close/>
                  <a:moveTo>
                    <a:pt x="6943" y="752"/>
                  </a:moveTo>
                  <a:cubicBezTo>
                    <a:pt x="7586" y="752"/>
                    <a:pt x="8241" y="804"/>
                    <a:pt x="8872" y="958"/>
                  </a:cubicBezTo>
                  <a:cubicBezTo>
                    <a:pt x="8906" y="967"/>
                    <a:pt x="8935" y="977"/>
                    <a:pt x="8959" y="988"/>
                  </a:cubicBezTo>
                  <a:lnTo>
                    <a:pt x="8959" y="988"/>
                  </a:lnTo>
                  <a:cubicBezTo>
                    <a:pt x="8654" y="1071"/>
                    <a:pt x="8290" y="1140"/>
                    <a:pt x="8161" y="1168"/>
                  </a:cubicBezTo>
                  <a:cubicBezTo>
                    <a:pt x="8098" y="1168"/>
                    <a:pt x="7387" y="1377"/>
                    <a:pt x="7512" y="1565"/>
                  </a:cubicBezTo>
                  <a:cubicBezTo>
                    <a:pt x="7648" y="1769"/>
                    <a:pt x="7771" y="1985"/>
                    <a:pt x="7890" y="2202"/>
                  </a:cubicBezTo>
                  <a:lnTo>
                    <a:pt x="7890" y="2202"/>
                  </a:lnTo>
                  <a:cubicBezTo>
                    <a:pt x="7587" y="2778"/>
                    <a:pt x="8236" y="3852"/>
                    <a:pt x="8454" y="4327"/>
                  </a:cubicBezTo>
                  <a:cubicBezTo>
                    <a:pt x="8998" y="5561"/>
                    <a:pt x="9688" y="6691"/>
                    <a:pt x="10190" y="7947"/>
                  </a:cubicBezTo>
                  <a:cubicBezTo>
                    <a:pt x="11257" y="10625"/>
                    <a:pt x="11571" y="13533"/>
                    <a:pt x="11592" y="16421"/>
                  </a:cubicBezTo>
                  <a:cubicBezTo>
                    <a:pt x="11592" y="17187"/>
                    <a:pt x="11433" y="18487"/>
                    <a:pt x="11037" y="19547"/>
                  </a:cubicBezTo>
                  <a:lnTo>
                    <a:pt x="11037" y="19547"/>
                  </a:lnTo>
                  <a:cubicBezTo>
                    <a:pt x="11000" y="19594"/>
                    <a:pt x="10962" y="19640"/>
                    <a:pt x="10923" y="19685"/>
                  </a:cubicBezTo>
                  <a:cubicBezTo>
                    <a:pt x="10580" y="20077"/>
                    <a:pt x="10207" y="20235"/>
                    <a:pt x="9830" y="20235"/>
                  </a:cubicBezTo>
                  <a:cubicBezTo>
                    <a:pt x="8759" y="20235"/>
                    <a:pt x="7656" y="18957"/>
                    <a:pt x="7115" y="18137"/>
                  </a:cubicBezTo>
                  <a:cubicBezTo>
                    <a:pt x="6233" y="16805"/>
                    <a:pt x="5673" y="15232"/>
                    <a:pt x="5159" y="13713"/>
                  </a:cubicBezTo>
                  <a:lnTo>
                    <a:pt x="5159" y="13713"/>
                  </a:lnTo>
                  <a:cubicBezTo>
                    <a:pt x="5095" y="13360"/>
                    <a:pt x="5036" y="13007"/>
                    <a:pt x="4980" y="12655"/>
                  </a:cubicBezTo>
                  <a:cubicBezTo>
                    <a:pt x="4687" y="10730"/>
                    <a:pt x="4646" y="8826"/>
                    <a:pt x="4541" y="6922"/>
                  </a:cubicBezTo>
                  <a:cubicBezTo>
                    <a:pt x="4478" y="5561"/>
                    <a:pt x="4562" y="3469"/>
                    <a:pt x="3558" y="2360"/>
                  </a:cubicBezTo>
                  <a:cubicBezTo>
                    <a:pt x="3533" y="2335"/>
                    <a:pt x="3496" y="2319"/>
                    <a:pt x="3451" y="2311"/>
                  </a:cubicBezTo>
                  <a:lnTo>
                    <a:pt x="3451" y="2311"/>
                  </a:lnTo>
                  <a:cubicBezTo>
                    <a:pt x="3531" y="2177"/>
                    <a:pt x="3427" y="2135"/>
                    <a:pt x="3267" y="2135"/>
                  </a:cubicBezTo>
                  <a:cubicBezTo>
                    <a:pt x="3026" y="2135"/>
                    <a:pt x="2656" y="2231"/>
                    <a:pt x="2595" y="2256"/>
                  </a:cubicBezTo>
                  <a:cubicBezTo>
                    <a:pt x="2361" y="2372"/>
                    <a:pt x="2144" y="2420"/>
                    <a:pt x="1960" y="2420"/>
                  </a:cubicBezTo>
                  <a:cubicBezTo>
                    <a:pt x="1385" y="2420"/>
                    <a:pt x="1135" y="1955"/>
                    <a:pt x="1737" y="1670"/>
                  </a:cubicBezTo>
                  <a:cubicBezTo>
                    <a:pt x="2177" y="1419"/>
                    <a:pt x="2700" y="1314"/>
                    <a:pt x="3202" y="1188"/>
                  </a:cubicBezTo>
                  <a:cubicBezTo>
                    <a:pt x="4185" y="937"/>
                    <a:pt x="5231" y="812"/>
                    <a:pt x="6257" y="770"/>
                  </a:cubicBezTo>
                  <a:cubicBezTo>
                    <a:pt x="6483" y="759"/>
                    <a:pt x="6712" y="752"/>
                    <a:pt x="6943" y="752"/>
                  </a:cubicBezTo>
                  <a:close/>
                  <a:moveTo>
                    <a:pt x="7487" y="20143"/>
                  </a:moveTo>
                  <a:cubicBezTo>
                    <a:pt x="8026" y="20531"/>
                    <a:pt x="8635" y="20765"/>
                    <a:pt x="9324" y="20765"/>
                  </a:cubicBezTo>
                  <a:cubicBezTo>
                    <a:pt x="9681" y="20765"/>
                    <a:pt x="10060" y="20702"/>
                    <a:pt x="10462" y="20564"/>
                  </a:cubicBezTo>
                  <a:cubicBezTo>
                    <a:pt x="10485" y="20556"/>
                    <a:pt x="10508" y="20548"/>
                    <a:pt x="10531" y="20540"/>
                  </a:cubicBezTo>
                  <a:lnTo>
                    <a:pt x="10531" y="20540"/>
                  </a:lnTo>
                  <a:cubicBezTo>
                    <a:pt x="10217" y="20979"/>
                    <a:pt x="9822" y="21263"/>
                    <a:pt x="9335" y="21263"/>
                  </a:cubicBezTo>
                  <a:cubicBezTo>
                    <a:pt x="8938" y="21263"/>
                    <a:pt x="8479" y="21074"/>
                    <a:pt x="7951" y="20626"/>
                  </a:cubicBezTo>
                  <a:cubicBezTo>
                    <a:pt x="7783" y="20483"/>
                    <a:pt x="7629" y="20320"/>
                    <a:pt x="7487" y="20143"/>
                  </a:cubicBezTo>
                  <a:close/>
                  <a:moveTo>
                    <a:pt x="7868" y="1"/>
                  </a:moveTo>
                  <a:cubicBezTo>
                    <a:pt x="7267" y="1"/>
                    <a:pt x="6671" y="33"/>
                    <a:pt x="6110" y="59"/>
                  </a:cubicBezTo>
                  <a:cubicBezTo>
                    <a:pt x="5066" y="135"/>
                    <a:pt x="3695" y="228"/>
                    <a:pt x="2777" y="854"/>
                  </a:cubicBezTo>
                  <a:lnTo>
                    <a:pt x="2777" y="854"/>
                  </a:lnTo>
                  <a:cubicBezTo>
                    <a:pt x="1772" y="1107"/>
                    <a:pt x="797" y="1498"/>
                    <a:pt x="84" y="2151"/>
                  </a:cubicBezTo>
                  <a:cubicBezTo>
                    <a:pt x="42" y="2214"/>
                    <a:pt x="0" y="2297"/>
                    <a:pt x="63" y="2318"/>
                  </a:cubicBezTo>
                  <a:cubicBezTo>
                    <a:pt x="564" y="2732"/>
                    <a:pt x="1109" y="2908"/>
                    <a:pt x="1671" y="2908"/>
                  </a:cubicBezTo>
                  <a:cubicBezTo>
                    <a:pt x="1835" y="2908"/>
                    <a:pt x="2000" y="2893"/>
                    <a:pt x="2166" y="2864"/>
                  </a:cubicBezTo>
                  <a:lnTo>
                    <a:pt x="2166" y="2864"/>
                  </a:lnTo>
                  <a:cubicBezTo>
                    <a:pt x="1565" y="4312"/>
                    <a:pt x="2291" y="6367"/>
                    <a:pt x="2386" y="7842"/>
                  </a:cubicBezTo>
                  <a:cubicBezTo>
                    <a:pt x="2542" y="9954"/>
                    <a:pt x="3338" y="12030"/>
                    <a:pt x="4040" y="14051"/>
                  </a:cubicBezTo>
                  <a:lnTo>
                    <a:pt x="4040" y="14051"/>
                  </a:lnTo>
                  <a:cubicBezTo>
                    <a:pt x="4400" y="16072"/>
                    <a:pt x="4995" y="18045"/>
                    <a:pt x="5964" y="19831"/>
                  </a:cubicBezTo>
                  <a:cubicBezTo>
                    <a:pt x="6572" y="20915"/>
                    <a:pt x="7596" y="21826"/>
                    <a:pt x="8829" y="21826"/>
                  </a:cubicBezTo>
                  <a:cubicBezTo>
                    <a:pt x="8953" y="21826"/>
                    <a:pt x="9079" y="21817"/>
                    <a:pt x="9207" y="21798"/>
                  </a:cubicBezTo>
                  <a:cubicBezTo>
                    <a:pt x="10840" y="21538"/>
                    <a:pt x="11745" y="20555"/>
                    <a:pt x="12226" y="19282"/>
                  </a:cubicBezTo>
                  <a:lnTo>
                    <a:pt x="12226" y="19282"/>
                  </a:lnTo>
                  <a:cubicBezTo>
                    <a:pt x="13446" y="17701"/>
                    <a:pt x="13692" y="15196"/>
                    <a:pt x="13768" y="13387"/>
                  </a:cubicBezTo>
                  <a:cubicBezTo>
                    <a:pt x="13810" y="11504"/>
                    <a:pt x="13371" y="9893"/>
                    <a:pt x="12659" y="8177"/>
                  </a:cubicBezTo>
                  <a:cubicBezTo>
                    <a:pt x="12178" y="6942"/>
                    <a:pt x="11655" y="5708"/>
                    <a:pt x="10860" y="4641"/>
                  </a:cubicBezTo>
                  <a:cubicBezTo>
                    <a:pt x="10223" y="3792"/>
                    <a:pt x="9676" y="2918"/>
                    <a:pt x="9108" y="2028"/>
                  </a:cubicBezTo>
                  <a:lnTo>
                    <a:pt x="9108" y="2028"/>
                  </a:lnTo>
                  <a:cubicBezTo>
                    <a:pt x="9398" y="1621"/>
                    <a:pt x="10040" y="1252"/>
                    <a:pt x="10295" y="937"/>
                  </a:cubicBezTo>
                  <a:cubicBezTo>
                    <a:pt x="10316" y="875"/>
                    <a:pt x="10400" y="791"/>
                    <a:pt x="10316" y="770"/>
                  </a:cubicBezTo>
                  <a:cubicBezTo>
                    <a:pt x="10314" y="769"/>
                    <a:pt x="10312" y="768"/>
                    <a:pt x="10310" y="767"/>
                  </a:cubicBezTo>
                  <a:lnTo>
                    <a:pt x="10310" y="767"/>
                  </a:lnTo>
                  <a:cubicBezTo>
                    <a:pt x="10378" y="697"/>
                    <a:pt x="10443" y="622"/>
                    <a:pt x="10504" y="540"/>
                  </a:cubicBezTo>
                  <a:cubicBezTo>
                    <a:pt x="10567" y="435"/>
                    <a:pt x="10546" y="372"/>
                    <a:pt x="10441" y="331"/>
                  </a:cubicBezTo>
                  <a:cubicBezTo>
                    <a:pt x="9634" y="70"/>
                    <a:pt x="8746" y="1"/>
                    <a:pt x="7868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1849125" y="1103200"/>
              <a:ext cx="197575" cy="63250"/>
            </a:xfrm>
            <a:custGeom>
              <a:avLst/>
              <a:gdLst/>
              <a:ahLst/>
              <a:cxnLst/>
              <a:rect l="l" t="t" r="r" b="b"/>
              <a:pathLst>
                <a:path w="7903" h="2530" extrusionOk="0">
                  <a:moveTo>
                    <a:pt x="5796" y="1"/>
                  </a:moveTo>
                  <a:cubicBezTo>
                    <a:pt x="5551" y="1"/>
                    <a:pt x="5285" y="60"/>
                    <a:pt x="5066" y="151"/>
                  </a:cubicBezTo>
                  <a:cubicBezTo>
                    <a:pt x="4794" y="256"/>
                    <a:pt x="4480" y="423"/>
                    <a:pt x="4271" y="653"/>
                  </a:cubicBezTo>
                  <a:cubicBezTo>
                    <a:pt x="4024" y="912"/>
                    <a:pt x="4024" y="1074"/>
                    <a:pt x="3980" y="1074"/>
                  </a:cubicBezTo>
                  <a:cubicBezTo>
                    <a:pt x="3942" y="1074"/>
                    <a:pt x="3871" y="955"/>
                    <a:pt x="3581" y="674"/>
                  </a:cubicBezTo>
                  <a:cubicBezTo>
                    <a:pt x="3298" y="396"/>
                    <a:pt x="3007" y="282"/>
                    <a:pt x="2718" y="282"/>
                  </a:cubicBezTo>
                  <a:cubicBezTo>
                    <a:pt x="1681" y="282"/>
                    <a:pt x="664" y="1752"/>
                    <a:pt x="107" y="2390"/>
                  </a:cubicBezTo>
                  <a:cubicBezTo>
                    <a:pt x="0" y="2489"/>
                    <a:pt x="104" y="2529"/>
                    <a:pt x="282" y="2529"/>
                  </a:cubicBezTo>
                  <a:cubicBezTo>
                    <a:pt x="556" y="2529"/>
                    <a:pt x="1006" y="2433"/>
                    <a:pt x="1133" y="2306"/>
                  </a:cubicBezTo>
                  <a:cubicBezTo>
                    <a:pt x="1405" y="1951"/>
                    <a:pt x="1656" y="1616"/>
                    <a:pt x="1928" y="1260"/>
                  </a:cubicBezTo>
                  <a:cubicBezTo>
                    <a:pt x="2090" y="1049"/>
                    <a:pt x="2206" y="970"/>
                    <a:pt x="2313" y="970"/>
                  </a:cubicBezTo>
                  <a:cubicBezTo>
                    <a:pt x="2481" y="970"/>
                    <a:pt x="2630" y="1165"/>
                    <a:pt x="2911" y="1344"/>
                  </a:cubicBezTo>
                  <a:cubicBezTo>
                    <a:pt x="3165" y="1501"/>
                    <a:pt x="3509" y="1567"/>
                    <a:pt x="3843" y="1567"/>
                  </a:cubicBezTo>
                  <a:cubicBezTo>
                    <a:pt x="4088" y="1567"/>
                    <a:pt x="4328" y="1531"/>
                    <a:pt x="4522" y="1469"/>
                  </a:cubicBezTo>
                  <a:cubicBezTo>
                    <a:pt x="5004" y="1302"/>
                    <a:pt x="5045" y="1135"/>
                    <a:pt x="5213" y="674"/>
                  </a:cubicBezTo>
                  <a:cubicBezTo>
                    <a:pt x="5244" y="580"/>
                    <a:pt x="5314" y="545"/>
                    <a:pt x="5406" y="545"/>
                  </a:cubicBezTo>
                  <a:cubicBezTo>
                    <a:pt x="5683" y="545"/>
                    <a:pt x="6159" y="868"/>
                    <a:pt x="6364" y="883"/>
                  </a:cubicBezTo>
                  <a:cubicBezTo>
                    <a:pt x="6461" y="894"/>
                    <a:pt x="6550" y="899"/>
                    <a:pt x="6634" y="899"/>
                  </a:cubicBezTo>
                  <a:cubicBezTo>
                    <a:pt x="6877" y="899"/>
                    <a:pt x="7083" y="856"/>
                    <a:pt x="7347" y="779"/>
                  </a:cubicBezTo>
                  <a:cubicBezTo>
                    <a:pt x="7862" y="613"/>
                    <a:pt x="7902" y="341"/>
                    <a:pt x="7572" y="341"/>
                  </a:cubicBezTo>
                  <a:cubicBezTo>
                    <a:pt x="7486" y="341"/>
                    <a:pt x="7376" y="359"/>
                    <a:pt x="7242" y="402"/>
                  </a:cubicBezTo>
                  <a:cubicBezTo>
                    <a:pt x="7210" y="412"/>
                    <a:pt x="7174" y="417"/>
                    <a:pt x="7136" y="417"/>
                  </a:cubicBezTo>
                  <a:cubicBezTo>
                    <a:pt x="6787" y="417"/>
                    <a:pt x="6243" y="24"/>
                    <a:pt x="5903" y="5"/>
                  </a:cubicBezTo>
                  <a:cubicBezTo>
                    <a:pt x="5868" y="2"/>
                    <a:pt x="5832" y="1"/>
                    <a:pt x="5796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1784175" y="674900"/>
              <a:ext cx="82150" cy="49750"/>
            </a:xfrm>
            <a:custGeom>
              <a:avLst/>
              <a:gdLst/>
              <a:ahLst/>
              <a:cxnLst/>
              <a:rect l="l" t="t" r="r" b="b"/>
              <a:pathLst>
                <a:path w="3286" h="1990" extrusionOk="0">
                  <a:moveTo>
                    <a:pt x="1603" y="420"/>
                  </a:moveTo>
                  <a:cubicBezTo>
                    <a:pt x="1603" y="420"/>
                    <a:pt x="1602" y="421"/>
                    <a:pt x="1598" y="423"/>
                  </a:cubicBezTo>
                  <a:lnTo>
                    <a:pt x="1598" y="423"/>
                  </a:lnTo>
                  <a:cubicBezTo>
                    <a:pt x="1602" y="421"/>
                    <a:pt x="1603" y="420"/>
                    <a:pt x="1603" y="420"/>
                  </a:cubicBezTo>
                  <a:close/>
                  <a:moveTo>
                    <a:pt x="1531" y="494"/>
                  </a:moveTo>
                  <a:cubicBezTo>
                    <a:pt x="1555" y="498"/>
                    <a:pt x="1578" y="502"/>
                    <a:pt x="1597" y="502"/>
                  </a:cubicBezTo>
                  <a:cubicBezTo>
                    <a:pt x="1973" y="607"/>
                    <a:pt x="2099" y="942"/>
                    <a:pt x="2099" y="1277"/>
                  </a:cubicBezTo>
                  <a:cubicBezTo>
                    <a:pt x="2099" y="1325"/>
                    <a:pt x="2092" y="1409"/>
                    <a:pt x="2069" y="1487"/>
                  </a:cubicBezTo>
                  <a:lnTo>
                    <a:pt x="2069" y="1487"/>
                  </a:lnTo>
                  <a:cubicBezTo>
                    <a:pt x="2037" y="1480"/>
                    <a:pt x="2003" y="1472"/>
                    <a:pt x="1973" y="1465"/>
                  </a:cubicBezTo>
                  <a:cubicBezTo>
                    <a:pt x="1681" y="1387"/>
                    <a:pt x="1407" y="1218"/>
                    <a:pt x="1184" y="1026"/>
                  </a:cubicBezTo>
                  <a:lnTo>
                    <a:pt x="1184" y="1026"/>
                  </a:lnTo>
                  <a:cubicBezTo>
                    <a:pt x="1271" y="978"/>
                    <a:pt x="1332" y="921"/>
                    <a:pt x="1345" y="858"/>
                  </a:cubicBezTo>
                  <a:cubicBezTo>
                    <a:pt x="1382" y="730"/>
                    <a:pt x="1435" y="618"/>
                    <a:pt x="1531" y="494"/>
                  </a:cubicBezTo>
                  <a:close/>
                  <a:moveTo>
                    <a:pt x="2038" y="1"/>
                  </a:moveTo>
                  <a:cubicBezTo>
                    <a:pt x="1274" y="1"/>
                    <a:pt x="393" y="411"/>
                    <a:pt x="236" y="1046"/>
                  </a:cubicBezTo>
                  <a:cubicBezTo>
                    <a:pt x="233" y="1069"/>
                    <a:pt x="237" y="1089"/>
                    <a:pt x="249" y="1106"/>
                  </a:cubicBezTo>
                  <a:lnTo>
                    <a:pt x="249" y="1106"/>
                  </a:lnTo>
                  <a:cubicBezTo>
                    <a:pt x="93" y="1193"/>
                    <a:pt x="1" y="1292"/>
                    <a:pt x="69" y="1360"/>
                  </a:cubicBezTo>
                  <a:cubicBezTo>
                    <a:pt x="488" y="1758"/>
                    <a:pt x="1073" y="1988"/>
                    <a:pt x="1638" y="1988"/>
                  </a:cubicBezTo>
                  <a:cubicBezTo>
                    <a:pt x="1664" y="1989"/>
                    <a:pt x="1690" y="1989"/>
                    <a:pt x="1716" y="1989"/>
                  </a:cubicBezTo>
                  <a:cubicBezTo>
                    <a:pt x="2333" y="1989"/>
                    <a:pt x="3107" y="1750"/>
                    <a:pt x="3208" y="1067"/>
                  </a:cubicBezTo>
                  <a:cubicBezTo>
                    <a:pt x="3286" y="315"/>
                    <a:pt x="2707" y="1"/>
                    <a:pt x="2038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1855975" y="551925"/>
              <a:ext cx="102550" cy="71225"/>
            </a:xfrm>
            <a:custGeom>
              <a:avLst/>
              <a:gdLst/>
              <a:ahLst/>
              <a:cxnLst/>
              <a:rect l="l" t="t" r="r" b="b"/>
              <a:pathLst>
                <a:path w="4102" h="2849" extrusionOk="0">
                  <a:moveTo>
                    <a:pt x="1901" y="834"/>
                  </a:moveTo>
                  <a:cubicBezTo>
                    <a:pt x="2026" y="834"/>
                    <a:pt x="2157" y="871"/>
                    <a:pt x="2261" y="923"/>
                  </a:cubicBezTo>
                  <a:cubicBezTo>
                    <a:pt x="2386" y="965"/>
                    <a:pt x="2449" y="1007"/>
                    <a:pt x="2491" y="1069"/>
                  </a:cubicBezTo>
                  <a:cubicBezTo>
                    <a:pt x="2511" y="1110"/>
                    <a:pt x="2512" y="1131"/>
                    <a:pt x="2512" y="1210"/>
                  </a:cubicBezTo>
                  <a:lnTo>
                    <a:pt x="2512" y="1210"/>
                  </a:lnTo>
                  <a:cubicBezTo>
                    <a:pt x="2250" y="1029"/>
                    <a:pt x="1895" y="1002"/>
                    <a:pt x="1573" y="969"/>
                  </a:cubicBezTo>
                  <a:lnTo>
                    <a:pt x="1573" y="969"/>
                  </a:lnTo>
                  <a:cubicBezTo>
                    <a:pt x="1646" y="897"/>
                    <a:pt x="1734" y="846"/>
                    <a:pt x="1821" y="839"/>
                  </a:cubicBezTo>
                  <a:cubicBezTo>
                    <a:pt x="1847" y="835"/>
                    <a:pt x="1874" y="834"/>
                    <a:pt x="1901" y="834"/>
                  </a:cubicBezTo>
                  <a:close/>
                  <a:moveTo>
                    <a:pt x="2302" y="1592"/>
                  </a:moveTo>
                  <a:cubicBezTo>
                    <a:pt x="2299" y="1597"/>
                    <a:pt x="2296" y="1601"/>
                    <a:pt x="2293" y="1606"/>
                  </a:cubicBezTo>
                  <a:lnTo>
                    <a:pt x="2293" y="1606"/>
                  </a:lnTo>
                  <a:cubicBezTo>
                    <a:pt x="2295" y="1602"/>
                    <a:pt x="2299" y="1598"/>
                    <a:pt x="2302" y="1592"/>
                  </a:cubicBezTo>
                  <a:close/>
                  <a:moveTo>
                    <a:pt x="2083" y="0"/>
                  </a:moveTo>
                  <a:cubicBezTo>
                    <a:pt x="1750" y="0"/>
                    <a:pt x="1418" y="79"/>
                    <a:pt x="1131" y="232"/>
                  </a:cubicBezTo>
                  <a:cubicBezTo>
                    <a:pt x="503" y="588"/>
                    <a:pt x="1" y="1362"/>
                    <a:pt x="357" y="2074"/>
                  </a:cubicBezTo>
                  <a:cubicBezTo>
                    <a:pt x="392" y="2144"/>
                    <a:pt x="432" y="2209"/>
                    <a:pt x="476" y="2268"/>
                  </a:cubicBezTo>
                  <a:lnTo>
                    <a:pt x="476" y="2268"/>
                  </a:lnTo>
                  <a:cubicBezTo>
                    <a:pt x="682" y="2684"/>
                    <a:pt x="1079" y="2849"/>
                    <a:pt x="1513" y="2849"/>
                  </a:cubicBezTo>
                  <a:cubicBezTo>
                    <a:pt x="1929" y="2849"/>
                    <a:pt x="2377" y="2697"/>
                    <a:pt x="2721" y="2471"/>
                  </a:cubicBezTo>
                  <a:cubicBezTo>
                    <a:pt x="3432" y="2011"/>
                    <a:pt x="4102" y="965"/>
                    <a:pt x="3202" y="337"/>
                  </a:cubicBezTo>
                  <a:cubicBezTo>
                    <a:pt x="2873" y="110"/>
                    <a:pt x="2477" y="0"/>
                    <a:pt x="2083" y="0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1689025" y="479875"/>
              <a:ext cx="134025" cy="91900"/>
            </a:xfrm>
            <a:custGeom>
              <a:avLst/>
              <a:gdLst/>
              <a:ahLst/>
              <a:cxnLst/>
              <a:rect l="l" t="t" r="r" b="b"/>
              <a:pathLst>
                <a:path w="5361" h="3676" extrusionOk="0">
                  <a:moveTo>
                    <a:pt x="2316" y="580"/>
                  </a:moveTo>
                  <a:cubicBezTo>
                    <a:pt x="2365" y="580"/>
                    <a:pt x="2417" y="588"/>
                    <a:pt x="2473" y="603"/>
                  </a:cubicBezTo>
                  <a:cubicBezTo>
                    <a:pt x="3045" y="761"/>
                    <a:pt x="3411" y="1250"/>
                    <a:pt x="3500" y="1790"/>
                  </a:cubicBezTo>
                  <a:lnTo>
                    <a:pt x="3500" y="1790"/>
                  </a:lnTo>
                  <a:cubicBezTo>
                    <a:pt x="3275" y="1739"/>
                    <a:pt x="3038" y="1708"/>
                    <a:pt x="2805" y="1708"/>
                  </a:cubicBezTo>
                  <a:cubicBezTo>
                    <a:pt x="2644" y="1708"/>
                    <a:pt x="2485" y="1723"/>
                    <a:pt x="2334" y="1757"/>
                  </a:cubicBezTo>
                  <a:lnTo>
                    <a:pt x="2334" y="1757"/>
                  </a:lnTo>
                  <a:cubicBezTo>
                    <a:pt x="2394" y="1643"/>
                    <a:pt x="2316" y="1535"/>
                    <a:pt x="2138" y="1503"/>
                  </a:cubicBezTo>
                  <a:cubicBezTo>
                    <a:pt x="2117" y="1501"/>
                    <a:pt x="2095" y="1501"/>
                    <a:pt x="2072" y="1501"/>
                  </a:cubicBezTo>
                  <a:cubicBezTo>
                    <a:pt x="1968" y="1501"/>
                    <a:pt x="1853" y="1518"/>
                    <a:pt x="1739" y="1549"/>
                  </a:cubicBezTo>
                  <a:lnTo>
                    <a:pt x="1739" y="1549"/>
                  </a:lnTo>
                  <a:cubicBezTo>
                    <a:pt x="1747" y="1068"/>
                    <a:pt x="1919" y="580"/>
                    <a:pt x="2316" y="580"/>
                  </a:cubicBezTo>
                  <a:close/>
                  <a:moveTo>
                    <a:pt x="2473" y="2277"/>
                  </a:moveTo>
                  <a:lnTo>
                    <a:pt x="2664" y="2328"/>
                  </a:lnTo>
                  <a:lnTo>
                    <a:pt x="2664" y="2328"/>
                  </a:lnTo>
                  <a:cubicBezTo>
                    <a:pt x="2645" y="2462"/>
                    <a:pt x="2617" y="2590"/>
                    <a:pt x="2557" y="2696"/>
                  </a:cubicBezTo>
                  <a:cubicBezTo>
                    <a:pt x="2538" y="2745"/>
                    <a:pt x="2519" y="2780"/>
                    <a:pt x="2501" y="2805"/>
                  </a:cubicBezTo>
                  <a:lnTo>
                    <a:pt x="2501" y="2805"/>
                  </a:lnTo>
                  <a:cubicBezTo>
                    <a:pt x="2437" y="2789"/>
                    <a:pt x="2375" y="2762"/>
                    <a:pt x="2316" y="2728"/>
                  </a:cubicBezTo>
                  <a:lnTo>
                    <a:pt x="2316" y="2728"/>
                  </a:lnTo>
                  <a:cubicBezTo>
                    <a:pt x="2274" y="2685"/>
                    <a:pt x="2236" y="2640"/>
                    <a:pt x="2202" y="2593"/>
                  </a:cubicBezTo>
                  <a:lnTo>
                    <a:pt x="2202" y="2593"/>
                  </a:lnTo>
                  <a:cubicBezTo>
                    <a:pt x="2335" y="2536"/>
                    <a:pt x="2455" y="2447"/>
                    <a:pt x="2536" y="2319"/>
                  </a:cubicBezTo>
                  <a:cubicBezTo>
                    <a:pt x="2494" y="2319"/>
                    <a:pt x="2473" y="2277"/>
                    <a:pt x="2473" y="2277"/>
                  </a:cubicBezTo>
                  <a:close/>
                  <a:moveTo>
                    <a:pt x="2476" y="2836"/>
                  </a:moveTo>
                  <a:lnTo>
                    <a:pt x="2476" y="2836"/>
                  </a:lnTo>
                  <a:cubicBezTo>
                    <a:pt x="2469" y="2843"/>
                    <a:pt x="2463" y="2848"/>
                    <a:pt x="2457" y="2852"/>
                  </a:cubicBezTo>
                  <a:lnTo>
                    <a:pt x="2457" y="2852"/>
                  </a:lnTo>
                  <a:cubicBezTo>
                    <a:pt x="2454" y="2850"/>
                    <a:pt x="2452" y="2848"/>
                    <a:pt x="2449" y="2846"/>
                  </a:cubicBezTo>
                  <a:lnTo>
                    <a:pt x="2449" y="2846"/>
                  </a:lnTo>
                  <a:cubicBezTo>
                    <a:pt x="2456" y="2843"/>
                    <a:pt x="2464" y="2839"/>
                    <a:pt x="2476" y="2836"/>
                  </a:cubicBezTo>
                  <a:close/>
                  <a:moveTo>
                    <a:pt x="2675" y="0"/>
                  </a:moveTo>
                  <a:cubicBezTo>
                    <a:pt x="1265" y="0"/>
                    <a:pt x="0" y="1515"/>
                    <a:pt x="883" y="2800"/>
                  </a:cubicBezTo>
                  <a:cubicBezTo>
                    <a:pt x="968" y="2928"/>
                    <a:pt x="1074" y="3036"/>
                    <a:pt x="1195" y="3125"/>
                  </a:cubicBezTo>
                  <a:lnTo>
                    <a:pt x="1195" y="3125"/>
                  </a:lnTo>
                  <a:cubicBezTo>
                    <a:pt x="1308" y="3260"/>
                    <a:pt x="1457" y="3378"/>
                    <a:pt x="1636" y="3470"/>
                  </a:cubicBezTo>
                  <a:cubicBezTo>
                    <a:pt x="1925" y="3610"/>
                    <a:pt x="2237" y="3675"/>
                    <a:pt x="2549" y="3675"/>
                  </a:cubicBezTo>
                  <a:cubicBezTo>
                    <a:pt x="3075" y="3675"/>
                    <a:pt x="3602" y="3492"/>
                    <a:pt x="4022" y="3177"/>
                  </a:cubicBezTo>
                  <a:cubicBezTo>
                    <a:pt x="5361" y="2173"/>
                    <a:pt x="4461" y="290"/>
                    <a:pt x="3059" y="39"/>
                  </a:cubicBezTo>
                  <a:cubicBezTo>
                    <a:pt x="2931" y="13"/>
                    <a:pt x="2802" y="0"/>
                    <a:pt x="2675" y="0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1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7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●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○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■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●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○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■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●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○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oming Soon"/>
              <a:buChar char="■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74" r:id="rId3"/>
    <p:sldLayoutId id="2147483676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3"/>
          <p:cNvSpPr txBox="1">
            <a:spLocks noGrp="1"/>
          </p:cNvSpPr>
          <p:nvPr>
            <p:ph type="title"/>
          </p:nvPr>
        </p:nvSpPr>
        <p:spPr>
          <a:xfrm>
            <a:off x="2782563" y="2295177"/>
            <a:ext cx="3631394" cy="15054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Цель проекта: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разработать умную мусорную корзину </a:t>
            </a:r>
            <a:r>
              <a:rPr lang="ru-RU" sz="2400" dirty="0" smtClean="0">
                <a:latin typeface="Georgia" panose="02040502050405020303" pitchFamily="18" charset="0"/>
              </a:rPr>
              <a:t>для </a:t>
            </a:r>
            <a:r>
              <a:rPr lang="ru-RU" sz="2400" dirty="0">
                <a:latin typeface="Georgia" panose="02040502050405020303" pitchFamily="18" charset="0"/>
              </a:rPr>
              <a:t>привлечения внимания детей к </a:t>
            </a:r>
            <a:r>
              <a:rPr lang="ru-RU" sz="2400" dirty="0" smtClean="0">
                <a:latin typeface="Georgia" panose="02040502050405020303" pitchFamily="18" charset="0"/>
              </a:rPr>
              <a:t>чистоте и непосредственному сбору мусора.</a:t>
            </a:r>
            <a:endParaRPr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7"/>
          <p:cNvSpPr txBox="1">
            <a:spLocks noGrp="1"/>
          </p:cNvSpPr>
          <p:nvPr>
            <p:ph type="title"/>
          </p:nvPr>
        </p:nvSpPr>
        <p:spPr>
          <a:xfrm>
            <a:off x="1126244" y="129105"/>
            <a:ext cx="7313865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ru-RU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Умное мусорное ведёрко «Мусорная </a:t>
            </a:r>
            <a:r>
              <a:rPr lang="ru-RU" sz="2400" dirty="0" err="1">
                <a:solidFill>
                  <a:srgbClr val="92D050"/>
                </a:solidFill>
                <a:latin typeface="Comic Sans MS" panose="030F0702030302020204" pitchFamily="66" charset="0"/>
              </a:rPr>
              <a:t>обжорка</a:t>
            </a:r>
            <a:r>
              <a:rPr lang="ru-RU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»</a:t>
            </a:r>
          </a:p>
        </p:txBody>
      </p:sp>
      <p:sp>
        <p:nvSpPr>
          <p:cNvPr id="684" name="Google Shape;684;p47"/>
          <p:cNvSpPr/>
          <p:nvPr/>
        </p:nvSpPr>
        <p:spPr>
          <a:xfrm>
            <a:off x="6503631" y="1857568"/>
            <a:ext cx="47230" cy="21746"/>
          </a:xfrm>
          <a:custGeom>
            <a:avLst/>
            <a:gdLst/>
            <a:ahLst/>
            <a:cxnLst/>
            <a:rect l="l" t="t" r="r" b="b"/>
            <a:pathLst>
              <a:path w="1946" h="896" extrusionOk="0">
                <a:moveTo>
                  <a:pt x="309" y="1"/>
                </a:moveTo>
                <a:cubicBezTo>
                  <a:pt x="281" y="1"/>
                  <a:pt x="253" y="3"/>
                  <a:pt x="225" y="8"/>
                </a:cubicBezTo>
                <a:cubicBezTo>
                  <a:pt x="84" y="49"/>
                  <a:pt x="1" y="323"/>
                  <a:pt x="184" y="323"/>
                </a:cubicBezTo>
                <a:cubicBezTo>
                  <a:pt x="190" y="323"/>
                  <a:pt x="197" y="323"/>
                  <a:pt x="204" y="322"/>
                </a:cubicBezTo>
                <a:cubicBezTo>
                  <a:pt x="223" y="318"/>
                  <a:pt x="242" y="316"/>
                  <a:pt x="262" y="316"/>
                </a:cubicBezTo>
                <a:cubicBezTo>
                  <a:pt x="445" y="316"/>
                  <a:pt x="681" y="477"/>
                  <a:pt x="832" y="552"/>
                </a:cubicBezTo>
                <a:cubicBezTo>
                  <a:pt x="1083" y="678"/>
                  <a:pt x="1355" y="803"/>
                  <a:pt x="1648" y="887"/>
                </a:cubicBezTo>
                <a:cubicBezTo>
                  <a:pt x="1660" y="893"/>
                  <a:pt x="1673" y="896"/>
                  <a:pt x="1685" y="896"/>
                </a:cubicBezTo>
                <a:cubicBezTo>
                  <a:pt x="1806" y="896"/>
                  <a:pt x="1946" y="651"/>
                  <a:pt x="1794" y="594"/>
                </a:cubicBezTo>
                <a:cubicBezTo>
                  <a:pt x="1481" y="489"/>
                  <a:pt x="1188" y="364"/>
                  <a:pt x="916" y="196"/>
                </a:cubicBezTo>
                <a:cubicBezTo>
                  <a:pt x="732" y="123"/>
                  <a:pt x="515" y="1"/>
                  <a:pt x="3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8" name="Google Shape;729;p48"/>
          <p:cNvSpPr txBox="1">
            <a:spLocks noGrp="1"/>
          </p:cNvSpPr>
          <p:nvPr>
            <p:ph type="subTitle" idx="1"/>
          </p:nvPr>
        </p:nvSpPr>
        <p:spPr>
          <a:xfrm>
            <a:off x="4417890" y="644727"/>
            <a:ext cx="4594541" cy="82635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ru-RU" sz="1400" dirty="0">
                <a:latin typeface="Comic Sans MS" panose="030F0702030302020204" pitchFamily="66" charset="0"/>
              </a:rPr>
              <a:t>«Умная» потому, что не только снабжена датчиками, но и напоминает детям навести порядок в комнате</a:t>
            </a:r>
            <a:r>
              <a:rPr lang="ru-RU" sz="1400" dirty="0" smtClean="0">
                <a:latin typeface="Comic Sans MS" panose="030F0702030302020204" pitchFamily="66" charset="0"/>
              </a:rPr>
              <a:t>.</a:t>
            </a:r>
            <a:r>
              <a:rPr lang="ru-RU" sz="1400" dirty="0">
                <a:latin typeface="Comic Sans MS" panose="030F0702030302020204" pitchFamily="66" charset="0"/>
              </a:rPr>
              <a:t> </a:t>
            </a:r>
            <a:endParaRPr lang="ru-RU" sz="14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2" y="644727"/>
            <a:ext cx="4442546" cy="4364732"/>
          </a:xfrm>
          <a:prstGeom prst="rect">
            <a:avLst/>
          </a:prstGeom>
        </p:spPr>
      </p:pic>
      <p:sp>
        <p:nvSpPr>
          <p:cNvPr id="8" name="Google Shape;729;p48"/>
          <p:cNvSpPr txBox="1">
            <a:spLocks noGrp="1"/>
          </p:cNvSpPr>
          <p:nvPr>
            <p:ph type="subTitle" idx="1"/>
          </p:nvPr>
        </p:nvSpPr>
        <p:spPr>
          <a:xfrm>
            <a:off x="4432450" y="3945425"/>
            <a:ext cx="4726110" cy="82635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ru-RU" sz="1400" dirty="0" smtClean="0">
                <a:latin typeface="Comic Sans MS" panose="030F0702030302020204" pitchFamily="66" charset="0"/>
              </a:rPr>
              <a:t>Данный проект собран на базе </a:t>
            </a:r>
            <a:r>
              <a:rPr lang="en-US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LEGO</a:t>
            </a:r>
            <a:r>
              <a:rPr lang="ru-RU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-конструктора</a:t>
            </a:r>
            <a:r>
              <a:rPr lang="ru-RU" sz="1400" dirty="0" smtClean="0">
                <a:latin typeface="Comic Sans MS" panose="030F0702030302020204" pitchFamily="66" charset="0"/>
              </a:rPr>
              <a:t> с применением программы </a:t>
            </a:r>
            <a:r>
              <a:rPr lang="en-US" sz="1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LegoBoost</a:t>
            </a:r>
            <a:r>
              <a:rPr lang="ru-RU" sz="14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Модель рейки была разработана в программе </a:t>
            </a:r>
            <a:r>
              <a:rPr lang="en-US" sz="1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SketchUp</a:t>
            </a:r>
            <a:r>
              <a:rPr lang="ru-RU" sz="1400" dirty="0" smtClean="0">
                <a:latin typeface="Comic Sans MS" panose="030F0702030302020204" pitchFamily="66" charset="0"/>
              </a:rPr>
              <a:t> и напечатана на </a:t>
            </a:r>
            <a:r>
              <a:rPr lang="ru-RU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r>
              <a:rPr lang="en-US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ru-RU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-принтере</a:t>
            </a:r>
            <a:r>
              <a:rPr lang="ru-RU" sz="1400" dirty="0" smtClean="0">
                <a:latin typeface="Comic Sans MS" panose="030F0702030302020204" pitchFamily="66" charset="0"/>
              </a:rPr>
              <a:t>. </a:t>
            </a:r>
            <a:endParaRPr sz="1400" dirty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5209929" y="1471079"/>
            <a:ext cx="3317280" cy="238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0"/>
          <p:cNvSpPr/>
          <p:nvPr/>
        </p:nvSpPr>
        <p:spPr>
          <a:xfrm>
            <a:off x="1357833" y="904256"/>
            <a:ext cx="161462" cy="205014"/>
          </a:xfrm>
          <a:custGeom>
            <a:avLst/>
            <a:gdLst/>
            <a:ahLst/>
            <a:cxnLst/>
            <a:rect l="l" t="t" r="r" b="b"/>
            <a:pathLst>
              <a:path w="2736" h="3474" extrusionOk="0">
                <a:moveTo>
                  <a:pt x="1564" y="0"/>
                </a:moveTo>
                <a:cubicBezTo>
                  <a:pt x="1498" y="0"/>
                  <a:pt x="1436" y="51"/>
                  <a:pt x="1401" y="138"/>
                </a:cubicBezTo>
                <a:lnTo>
                  <a:pt x="1268" y="538"/>
                </a:lnTo>
                <a:cubicBezTo>
                  <a:pt x="1201" y="972"/>
                  <a:pt x="901" y="1239"/>
                  <a:pt x="400" y="1272"/>
                </a:cubicBezTo>
                <a:cubicBezTo>
                  <a:pt x="267" y="1306"/>
                  <a:pt x="134" y="1406"/>
                  <a:pt x="0" y="1439"/>
                </a:cubicBezTo>
                <a:cubicBezTo>
                  <a:pt x="100" y="1539"/>
                  <a:pt x="167" y="1639"/>
                  <a:pt x="300" y="1739"/>
                </a:cubicBezTo>
                <a:cubicBezTo>
                  <a:pt x="834" y="2040"/>
                  <a:pt x="1101" y="2473"/>
                  <a:pt x="1101" y="3107"/>
                </a:cubicBezTo>
                <a:cubicBezTo>
                  <a:pt x="1101" y="3240"/>
                  <a:pt x="1101" y="3307"/>
                  <a:pt x="1134" y="3474"/>
                </a:cubicBezTo>
                <a:cubicBezTo>
                  <a:pt x="1334" y="3107"/>
                  <a:pt x="1468" y="2773"/>
                  <a:pt x="1735" y="2573"/>
                </a:cubicBezTo>
                <a:cubicBezTo>
                  <a:pt x="1968" y="2373"/>
                  <a:pt x="2335" y="2373"/>
                  <a:pt x="2735" y="2240"/>
                </a:cubicBezTo>
                <a:cubicBezTo>
                  <a:pt x="2569" y="2106"/>
                  <a:pt x="2435" y="1973"/>
                  <a:pt x="2302" y="1939"/>
                </a:cubicBezTo>
                <a:cubicBezTo>
                  <a:pt x="1968" y="1673"/>
                  <a:pt x="1801" y="1372"/>
                  <a:pt x="1801" y="972"/>
                </a:cubicBezTo>
                <a:lnTo>
                  <a:pt x="1801" y="538"/>
                </a:lnTo>
                <a:cubicBezTo>
                  <a:pt x="1801" y="405"/>
                  <a:pt x="1768" y="272"/>
                  <a:pt x="1735" y="138"/>
                </a:cubicBezTo>
                <a:cubicBezTo>
                  <a:pt x="1687" y="43"/>
                  <a:pt x="162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6" name="Прямоугольник 15"/>
          <p:cNvSpPr/>
          <p:nvPr/>
        </p:nvSpPr>
        <p:spPr>
          <a:xfrm>
            <a:off x="-368391" y="737048"/>
            <a:ext cx="80615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00B050"/>
                </a:solidFill>
              </a:rPr>
              <a:t>Не </a:t>
            </a:r>
            <a:r>
              <a:rPr lang="ru-RU" sz="3200" dirty="0">
                <a:solidFill>
                  <a:srgbClr val="00B050"/>
                </a:solidFill>
              </a:rPr>
              <a:t>забывайте выносить </a:t>
            </a:r>
            <a:r>
              <a:rPr lang="ru-RU" sz="3200" dirty="0" smtClean="0">
                <a:solidFill>
                  <a:srgbClr val="00B050"/>
                </a:solidFill>
              </a:rPr>
              <a:t>мусор </a:t>
            </a:r>
            <a:endParaRPr lang="ru-RU" sz="3200" dirty="0">
              <a:solidFill>
                <a:srgbClr val="00B050"/>
              </a:solidFill>
            </a:endParaRPr>
          </a:p>
          <a:p>
            <a:pPr algn="r"/>
            <a:r>
              <a:rPr lang="ru-RU" sz="3200" dirty="0" smtClean="0">
                <a:solidFill>
                  <a:srgbClr val="00B050"/>
                </a:solidFill>
              </a:rPr>
              <a:t>из </a:t>
            </a:r>
            <a:r>
              <a:rPr lang="ru-RU" sz="3200" dirty="0">
                <a:solidFill>
                  <a:srgbClr val="00B050"/>
                </a:solidFill>
              </a:rPr>
              <a:t>ведра, </a:t>
            </a:r>
          </a:p>
          <a:p>
            <a:pPr algn="r"/>
            <a:r>
              <a:rPr lang="ru-RU" sz="3200" dirty="0">
                <a:solidFill>
                  <a:srgbClr val="00B050"/>
                </a:solidFill>
              </a:rPr>
              <a:t>из головы, </a:t>
            </a:r>
          </a:p>
          <a:p>
            <a:pPr algn="r"/>
            <a:r>
              <a:rPr lang="ru-RU" sz="3200" dirty="0">
                <a:solidFill>
                  <a:srgbClr val="00B050"/>
                </a:solidFill>
              </a:rPr>
              <a:t>из жизни</a:t>
            </a:r>
            <a:r>
              <a:rPr lang="ru-RU" sz="3200" dirty="0" smtClean="0">
                <a:solidFill>
                  <a:srgbClr val="00B050"/>
                </a:solidFill>
              </a:rPr>
              <a:t>.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69" y="1341279"/>
            <a:ext cx="3799206" cy="26529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te Doodles in Chalkboard Theme for High School by Slidesgo">
  <a:themeElements>
    <a:clrScheme name="Simple Light">
      <a:dk1>
        <a:srgbClr val="191919"/>
      </a:dk1>
      <a:lt1>
        <a:srgbClr val="FFFFFF"/>
      </a:lt1>
      <a:dk2>
        <a:srgbClr val="BBE5F3"/>
      </a:dk2>
      <a:lt2>
        <a:srgbClr val="EC6D1A"/>
      </a:lt2>
      <a:accent1>
        <a:srgbClr val="FBBC16"/>
      </a:accent1>
      <a:accent2>
        <a:srgbClr val="15B1A4"/>
      </a:accent2>
      <a:accent3>
        <a:srgbClr val="ED7084"/>
      </a:accent3>
      <a:accent4>
        <a:srgbClr val="9EE57E"/>
      </a:accent4>
      <a:accent5>
        <a:srgbClr val="FFD3DD"/>
      </a:accent5>
      <a:accent6>
        <a:srgbClr val="B1A1E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69</Words>
  <Application>Microsoft Office PowerPoint</Application>
  <PresentationFormat>Экран (16:9)</PresentationFormat>
  <Paragraphs>9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Comic Sans MS</vt:lpstr>
      <vt:lpstr>Coming Soon</vt:lpstr>
      <vt:lpstr>Georgia</vt:lpstr>
      <vt:lpstr>Love Ya Like A Sister</vt:lpstr>
      <vt:lpstr>Cute Doodles in Chalkboard Theme for High School by Slidesgo</vt:lpstr>
      <vt:lpstr>Цель проекта:  разработать умную мусорную корзину для привлечения внимания детей к чистоте и непосредственному сбору мусора.</vt:lpstr>
      <vt:lpstr>Умное мусорное ведёрко «Мусорная обжорка»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Умная мусорная корзина</dc:title>
  <dc:creator>Klass-8</dc:creator>
  <cp:lastModifiedBy>Fujitsu</cp:lastModifiedBy>
  <cp:revision>68</cp:revision>
  <dcterms:modified xsi:type="dcterms:W3CDTF">2023-05-10T09:55:20Z</dcterms:modified>
</cp:coreProperties>
</file>