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Робототехническая система  Умная теплица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С</a:t>
            </a:r>
            <a:r>
              <a:rPr lang="en-US" dirty="0" err="1" smtClean="0"/>
              <a:t>ultura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20709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Авторы: </a:t>
            </a:r>
          </a:p>
          <a:p>
            <a:pPr algn="r"/>
            <a:r>
              <a:rPr lang="ru-RU" dirty="0" err="1" smtClean="0"/>
              <a:t>Тимеев</a:t>
            </a:r>
            <a:r>
              <a:rPr lang="ru-RU" dirty="0" smtClean="0"/>
              <a:t> Илья </a:t>
            </a:r>
          </a:p>
          <a:p>
            <a:pPr algn="r"/>
            <a:r>
              <a:rPr lang="ru-RU" dirty="0" err="1" smtClean="0"/>
              <a:t>Малтабаров</a:t>
            </a:r>
            <a:r>
              <a:rPr lang="ru-RU" dirty="0" smtClean="0"/>
              <a:t> Эмиль </a:t>
            </a:r>
          </a:p>
          <a:p>
            <a:pPr algn="r"/>
            <a:r>
              <a:rPr lang="ru-RU" dirty="0" smtClean="0"/>
              <a:t>Десницкий Кирилл</a:t>
            </a:r>
          </a:p>
          <a:p>
            <a:pPr algn="r"/>
            <a:r>
              <a:rPr lang="ru-RU" dirty="0" err="1" smtClean="0"/>
              <a:t>Тимеркаев</a:t>
            </a:r>
            <a:r>
              <a:rPr lang="ru-RU" dirty="0" smtClean="0"/>
              <a:t> Тимур</a:t>
            </a:r>
          </a:p>
          <a:p>
            <a:pPr algn="r"/>
            <a:r>
              <a:rPr lang="ru-RU" dirty="0" smtClean="0"/>
              <a:t>Докучаев Илья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92" y="160338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340768"/>
            <a:ext cx="8376865" cy="505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Главной проблемой всех садоводов ,владеющих </a:t>
            </a:r>
            <a:r>
              <a:rPr lang="ru-RU" sz="2000" dirty="0" err="1" smtClean="0"/>
              <a:t>теплицой</a:t>
            </a:r>
            <a:r>
              <a:rPr lang="ru-RU" sz="2000" dirty="0" smtClean="0"/>
              <a:t>,  является проблема, проверки ,чистки и ухаживания  растениями в теплице ,а также </a:t>
            </a:r>
            <a:r>
              <a:rPr lang="ru-RU" sz="2000" dirty="0"/>
              <a:t>иногда </a:t>
            </a:r>
            <a:r>
              <a:rPr lang="ru-RU" sz="2000" dirty="0" smtClean="0"/>
              <a:t>несоответствующих условий выращивания растений.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/>
              <a:t>Решение проблемы: </a:t>
            </a:r>
            <a:r>
              <a:rPr lang="ru-RU" sz="2000" dirty="0"/>
              <a:t>Создания </a:t>
            </a:r>
            <a:r>
              <a:rPr lang="ru-RU" sz="2000" dirty="0" err="1" smtClean="0"/>
              <a:t>робатизированного</a:t>
            </a:r>
            <a:r>
              <a:rPr lang="ru-RU" sz="2000" dirty="0" smtClean="0"/>
              <a:t> </a:t>
            </a:r>
            <a:r>
              <a:rPr lang="ru-RU" sz="2000" dirty="0"/>
              <a:t>проекта «умная теплица».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AutoShape 2" descr="https://cs10.pikabu.ru/post_img/big/2020/05/19/7/1589884305130293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s10.pikabu.ru/post_img/big/2020/05/19/7/158988430513029307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5184576" cy="293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Цели :</a:t>
            </a:r>
          </a:p>
          <a:p>
            <a:pPr marL="0" indent="0">
              <a:buNone/>
            </a:pPr>
            <a:r>
              <a:rPr lang="ru-RU" sz="2000" dirty="0" smtClean="0"/>
              <a:t>Разработать и создать «робототехническую систему умная теплица» ,которая облегчит работу для </a:t>
            </a:r>
            <a:r>
              <a:rPr lang="ru-RU" sz="2000" dirty="0" err="1" smtClean="0"/>
              <a:t>садоводников</a:t>
            </a:r>
            <a:r>
              <a:rPr lang="ru-RU" sz="2000"/>
              <a:t>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Изучить интернет источники и литературу по теме «умная теплица»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Проанализировать аналоги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Разработать и создать Робототехническую систему «умная теплица»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Разработать и создать дизайн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Запрограммировать датчики, создать приложение и интерфейс, протестировать и сделать отладку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77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аналогов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1. </a:t>
            </a:r>
            <a:r>
              <a:rPr lang="en-US" sz="1400" b="1" dirty="0"/>
              <a:t>Plenty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В 6-метровых боксах </a:t>
            </a:r>
            <a:r>
              <a:rPr lang="en-US" sz="1400" dirty="0"/>
              <a:t>Plenty</a:t>
            </a:r>
            <a:r>
              <a:rPr lang="ru-RU" sz="1400" dirty="0"/>
              <a:t> выращивают не только зелень, но и различные овощи, которые активно продают в местных магазинах по всему штату. На стеллажах теплицы можно встретить обычный салат, красный салат, щавель и даже сибирскую капусту. </a:t>
            </a:r>
          </a:p>
          <a:p>
            <a:pPr marL="0" indent="0">
              <a:buNone/>
            </a:pPr>
            <a:r>
              <a:rPr lang="ru-RU" sz="1400" dirty="0"/>
              <a:t>Автор проекта Мэтт </a:t>
            </a:r>
            <a:r>
              <a:rPr lang="ru-RU" sz="1400" dirty="0" err="1"/>
              <a:t>Барнард</a:t>
            </a:r>
            <a:r>
              <a:rPr lang="ru-RU" sz="1400" dirty="0"/>
              <a:t> заявляет, что его теплица может в автоматическом режиме выращивать в 350 раз больше культур, чем обычный парник аналогичной площади. При этом ферма находится в закрытом помещении и потребляет в 100 раз меньше воды. Зелень растет на вертикальных стеллажах и многоярусных пандусах. 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Недостатки: </a:t>
            </a:r>
            <a:r>
              <a:rPr lang="ru-RU" sz="1400" dirty="0" err="1"/>
              <a:t>многогаборитность</a:t>
            </a:r>
            <a:r>
              <a:rPr lang="ru-RU" sz="1400" dirty="0"/>
              <a:t>, недоступность для частного размещения , цена, доступность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Изображение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63688" y="3506908"/>
            <a:ext cx="5022107" cy="21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2. </a:t>
            </a:r>
            <a:r>
              <a:rPr lang="ru-RU" sz="1400" b="1" dirty="0" err="1"/>
              <a:t>AeroFarms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Зелень в фермах </a:t>
            </a:r>
            <a:r>
              <a:rPr lang="en-US" sz="1400" dirty="0" err="1"/>
              <a:t>AeroFarms</a:t>
            </a:r>
            <a:r>
              <a:rPr lang="ru-RU" sz="1400" dirty="0"/>
              <a:t> вырастает всего за две недели в отличие от обычного огорода, где культуры созревают до 45 суток. Авторы утверждают, что использовали инновационные технологии и специальные пластиковые стеки, где уже находится влага и питательные вещества для растений. Подсветка осуществляется с помощью </a:t>
            </a:r>
            <a:r>
              <a:rPr lang="en-US" sz="1400" dirty="0"/>
              <a:t>LED</a:t>
            </a:r>
            <a:r>
              <a:rPr lang="ru-RU" sz="1400" dirty="0"/>
              <a:t>-ламп, а кислород поступает в корневую систему в виде пара.  </a:t>
            </a:r>
            <a:br>
              <a:rPr lang="ru-RU" sz="1400" dirty="0"/>
            </a:b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Недостатки: цена ,</a:t>
            </a:r>
            <a:r>
              <a:rPr lang="ru-RU" sz="1400" dirty="0" err="1"/>
              <a:t>многогаборитность</a:t>
            </a:r>
            <a:r>
              <a:rPr lang="ru-RU" sz="1400" dirty="0"/>
              <a:t> , недоступность строения  для частных участков.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Изображение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79247" y="1601147"/>
            <a:ext cx="4919980" cy="30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3. Гидропонные фермы «</a:t>
            </a:r>
            <a:r>
              <a:rPr lang="ru-RU" sz="1600" b="1" dirty="0" err="1"/>
              <a:t>Агроновия</a:t>
            </a:r>
            <a:r>
              <a:rPr lang="ru-RU" sz="1600" b="1" dirty="0"/>
              <a:t>»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Процесс выращивания растений и зелени происходит в стальном боксе или контейнере, оборудованном гидропоникой, освещением и </a:t>
            </a:r>
            <a:r>
              <a:rPr lang="ru-RU" sz="1600" dirty="0" err="1"/>
              <a:t>системамикондиционирования</a:t>
            </a:r>
            <a:r>
              <a:rPr lang="ru-RU" sz="1600" dirty="0"/>
              <a:t> воздуха.</a:t>
            </a:r>
          </a:p>
          <a:p>
            <a:pPr marL="0" indent="0">
              <a:buNone/>
            </a:pPr>
            <a:r>
              <a:rPr lang="ru-RU" sz="1600" dirty="0"/>
              <a:t>Проект состоит из двух контейнеров высотой до 3.5 метров: первое помещение для выращивания, а второе – технический бокс с оборудованием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Недостатки: цена ,</a:t>
            </a:r>
            <a:r>
              <a:rPr lang="ru-RU" sz="1600" dirty="0" err="1"/>
              <a:t>многогаборитность</a:t>
            </a:r>
            <a:r>
              <a:rPr lang="ru-RU" sz="1600" dirty="0"/>
              <a:t> , недоступность строения  для частных </a:t>
            </a:r>
            <a:r>
              <a:rPr lang="ru-RU" sz="1600" dirty="0" smtClean="0"/>
              <a:t>участков, доступность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86283" y="1988840"/>
            <a:ext cx="63603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Имеются такой функции как: </a:t>
            </a:r>
          </a:p>
          <a:p>
            <a:r>
              <a:rPr lang="ru-RU" dirty="0" smtClean="0"/>
              <a:t>проветривание помещения при </a:t>
            </a:r>
            <a:r>
              <a:rPr lang="ru-RU" dirty="0" smtClean="0"/>
              <a:t>высокой загазованности </a:t>
            </a:r>
            <a:endParaRPr lang="ru-RU" dirty="0" smtClean="0"/>
          </a:p>
          <a:p>
            <a:r>
              <a:rPr lang="ru-RU" dirty="0" smtClean="0"/>
              <a:t>Авто-палив </a:t>
            </a:r>
            <a:endParaRPr lang="ru-RU" dirty="0" smtClean="0"/>
          </a:p>
          <a:p>
            <a:r>
              <a:rPr lang="ru-RU" dirty="0" smtClean="0"/>
              <a:t>Обогрев помещения при низкой </a:t>
            </a:r>
            <a:r>
              <a:rPr lang="ru-RU" dirty="0" smtClean="0"/>
              <a:t> температуре </a:t>
            </a:r>
          </a:p>
          <a:p>
            <a:r>
              <a:rPr lang="ru-RU" dirty="0" smtClean="0"/>
              <a:t>Включение светодиодов при низкой освещённости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Перпесктива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будущем появится  возможность управления теплицы через </a:t>
            </a:r>
            <a:r>
              <a:rPr lang="en-US" dirty="0" err="1" smtClean="0"/>
              <a:t>wi-fi</a:t>
            </a:r>
            <a:r>
              <a:rPr lang="ru-RU" dirty="0" smtClean="0"/>
              <a:t> модуль.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48" y="2924944"/>
            <a:ext cx="5040560" cy="341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6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333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Робототехническая система  Умная теплица «Сultura»</vt:lpstr>
      <vt:lpstr>Проблема</vt:lpstr>
      <vt:lpstr>Цели и задачи </vt:lpstr>
      <vt:lpstr>Анализ аналогов</vt:lpstr>
      <vt:lpstr>Презентация PowerPoint</vt:lpstr>
      <vt:lpstr>Презентация PowerPoint</vt:lpstr>
      <vt:lpstr>Функционал </vt:lpstr>
      <vt:lpstr>Перпесктива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Умная теплица «cultura»</dc:title>
  <dc:creator>Класс</dc:creator>
  <cp:lastModifiedBy>Ученик</cp:lastModifiedBy>
  <cp:revision>14</cp:revision>
  <dcterms:created xsi:type="dcterms:W3CDTF">2023-04-12T04:46:54Z</dcterms:created>
  <dcterms:modified xsi:type="dcterms:W3CDTF">2023-04-13T05:44:17Z</dcterms:modified>
</cp:coreProperties>
</file>