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4" r:id="rId4"/>
    <p:sldMasterId id="2147483701" r:id="rId5"/>
  </p:sldMasterIdLst>
  <p:notesMasterIdLst>
    <p:notesMasterId r:id="rId15"/>
  </p:notesMasterIdLst>
  <p:sldIdLst>
    <p:sldId id="282" r:id="rId6"/>
    <p:sldId id="277" r:id="rId7"/>
    <p:sldId id="287" r:id="rId8"/>
    <p:sldId id="261" r:id="rId9"/>
    <p:sldId id="283" r:id="rId10"/>
    <p:sldId id="271" r:id="rId11"/>
    <p:sldId id="288" r:id="rId12"/>
    <p:sldId id="289" r:id="rId13"/>
    <p:sldId id="28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1C"/>
    <a:srgbClr val="31635D"/>
    <a:srgbClr val="A5D2CD"/>
    <a:srgbClr val="EC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-90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BDCB-298F-4B0F-A211-FC95444EBAAB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CEBE-AE55-4527-B888-5D8E1DDAE1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40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CEBE-AE55-4527-B888-5D8E1DDAE18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96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CEBE-AE55-4527-B888-5D8E1DDAE1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77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CEBE-AE55-4527-B888-5D8E1DDAE1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95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CEBE-AE55-4527-B888-5D8E1DDAE18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8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CEBE-AE55-4527-B888-5D8E1DDAE1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96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CEBE-AE55-4527-B888-5D8E1DDAE1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9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99AB-A938-4B03-BD13-96093DAA8B1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99AB-A938-4B03-BD13-96093DAA8B1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6001C">
                  <a:alpha val="0"/>
                </a:srgbClr>
              </a:gs>
              <a:gs pos="100000">
                <a:srgbClr val="06001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4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62917" y="2929528"/>
            <a:ext cx="2086700" cy="2086700"/>
          </a:xfrm>
          <a:custGeom>
            <a:avLst/>
            <a:gdLst>
              <a:gd name="connsiteX0" fmla="*/ 1043350 w 2086700"/>
              <a:gd name="connsiteY0" fmla="*/ 0 h 2086700"/>
              <a:gd name="connsiteX1" fmla="*/ 2086700 w 2086700"/>
              <a:gd name="connsiteY1" fmla="*/ 1043350 h 2086700"/>
              <a:gd name="connsiteX2" fmla="*/ 1043350 w 2086700"/>
              <a:gd name="connsiteY2" fmla="*/ 2086700 h 2086700"/>
              <a:gd name="connsiteX3" fmla="*/ 0 w 2086700"/>
              <a:gd name="connsiteY3" fmla="*/ 1043350 h 2086700"/>
              <a:gd name="connsiteX4" fmla="*/ 1043350 w 2086700"/>
              <a:gd name="connsiteY4" fmla="*/ 0 h 208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6700" h="2086700">
                <a:moveTo>
                  <a:pt x="1043350" y="0"/>
                </a:moveTo>
                <a:cubicBezTo>
                  <a:pt x="1619576" y="0"/>
                  <a:pt x="2086700" y="467124"/>
                  <a:pt x="2086700" y="1043350"/>
                </a:cubicBezTo>
                <a:cubicBezTo>
                  <a:pt x="2086700" y="1619576"/>
                  <a:pt x="1619576" y="2086700"/>
                  <a:pt x="1043350" y="2086700"/>
                </a:cubicBezTo>
                <a:cubicBezTo>
                  <a:pt x="467124" y="2086700"/>
                  <a:pt x="0" y="1619576"/>
                  <a:pt x="0" y="1043350"/>
                </a:cubicBezTo>
                <a:cubicBezTo>
                  <a:pt x="0" y="467124"/>
                  <a:pt x="467124" y="0"/>
                  <a:pt x="10433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95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453843" y="2147207"/>
            <a:ext cx="1510030" cy="1510029"/>
          </a:xfrm>
          <a:custGeom>
            <a:avLst/>
            <a:gdLst>
              <a:gd name="connsiteX0" fmla="*/ 251677 w 1510030"/>
              <a:gd name="connsiteY0" fmla="*/ 0 h 1510029"/>
              <a:gd name="connsiteX1" fmla="*/ 1258354 w 1510030"/>
              <a:gd name="connsiteY1" fmla="*/ 0 h 1510029"/>
              <a:gd name="connsiteX2" fmla="*/ 1510030 w 1510030"/>
              <a:gd name="connsiteY2" fmla="*/ 251676 h 1510029"/>
              <a:gd name="connsiteX3" fmla="*/ 1510030 w 1510030"/>
              <a:gd name="connsiteY3" fmla="*/ 1258353 h 1510029"/>
              <a:gd name="connsiteX4" fmla="*/ 1258354 w 1510030"/>
              <a:gd name="connsiteY4" fmla="*/ 1510029 h 1510029"/>
              <a:gd name="connsiteX5" fmla="*/ 251677 w 1510030"/>
              <a:gd name="connsiteY5" fmla="*/ 1510029 h 1510029"/>
              <a:gd name="connsiteX6" fmla="*/ 0 w 1510030"/>
              <a:gd name="connsiteY6" fmla="*/ 1258353 h 1510029"/>
              <a:gd name="connsiteX7" fmla="*/ 0 w 1510030"/>
              <a:gd name="connsiteY7" fmla="*/ 251676 h 1510029"/>
              <a:gd name="connsiteX8" fmla="*/ 251677 w 1510030"/>
              <a:gd name="connsiteY8" fmla="*/ 0 h 151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030" h="1510029">
                <a:moveTo>
                  <a:pt x="251677" y="0"/>
                </a:moveTo>
                <a:lnTo>
                  <a:pt x="1258354" y="0"/>
                </a:lnTo>
                <a:cubicBezTo>
                  <a:pt x="1397351" y="0"/>
                  <a:pt x="1510030" y="112679"/>
                  <a:pt x="1510030" y="251676"/>
                </a:cubicBezTo>
                <a:lnTo>
                  <a:pt x="1510030" y="1258353"/>
                </a:lnTo>
                <a:cubicBezTo>
                  <a:pt x="1510030" y="1397350"/>
                  <a:pt x="1397351" y="1510029"/>
                  <a:pt x="1258354" y="1510029"/>
                </a:cubicBezTo>
                <a:lnTo>
                  <a:pt x="251677" y="1510029"/>
                </a:lnTo>
                <a:cubicBezTo>
                  <a:pt x="112679" y="1510029"/>
                  <a:pt x="0" y="1397350"/>
                  <a:pt x="0" y="1258353"/>
                </a:cubicBezTo>
                <a:lnTo>
                  <a:pt x="0" y="251676"/>
                </a:lnTo>
                <a:cubicBezTo>
                  <a:pt x="0" y="112679"/>
                  <a:pt x="112679" y="0"/>
                  <a:pt x="251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6228128" y="2147207"/>
            <a:ext cx="1510030" cy="1510029"/>
          </a:xfrm>
          <a:custGeom>
            <a:avLst/>
            <a:gdLst>
              <a:gd name="connsiteX0" fmla="*/ 251677 w 1510030"/>
              <a:gd name="connsiteY0" fmla="*/ 0 h 1510029"/>
              <a:gd name="connsiteX1" fmla="*/ 1258353 w 1510030"/>
              <a:gd name="connsiteY1" fmla="*/ 0 h 1510029"/>
              <a:gd name="connsiteX2" fmla="*/ 1510030 w 1510030"/>
              <a:gd name="connsiteY2" fmla="*/ 251677 h 1510029"/>
              <a:gd name="connsiteX3" fmla="*/ 1510030 w 1510030"/>
              <a:gd name="connsiteY3" fmla="*/ 1258352 h 1510029"/>
              <a:gd name="connsiteX4" fmla="*/ 1258353 w 1510030"/>
              <a:gd name="connsiteY4" fmla="*/ 1510029 h 1510029"/>
              <a:gd name="connsiteX5" fmla="*/ 251677 w 1510030"/>
              <a:gd name="connsiteY5" fmla="*/ 1510029 h 1510029"/>
              <a:gd name="connsiteX6" fmla="*/ 0 w 1510030"/>
              <a:gd name="connsiteY6" fmla="*/ 1258352 h 1510029"/>
              <a:gd name="connsiteX7" fmla="*/ 0 w 1510030"/>
              <a:gd name="connsiteY7" fmla="*/ 251677 h 1510029"/>
              <a:gd name="connsiteX8" fmla="*/ 251677 w 1510030"/>
              <a:gd name="connsiteY8" fmla="*/ 0 h 151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030" h="1510029">
                <a:moveTo>
                  <a:pt x="251677" y="0"/>
                </a:moveTo>
                <a:lnTo>
                  <a:pt x="1258353" y="0"/>
                </a:lnTo>
                <a:cubicBezTo>
                  <a:pt x="1397350" y="0"/>
                  <a:pt x="1510030" y="112680"/>
                  <a:pt x="1510030" y="251677"/>
                </a:cubicBezTo>
                <a:lnTo>
                  <a:pt x="1510030" y="1258352"/>
                </a:lnTo>
                <a:cubicBezTo>
                  <a:pt x="1510030" y="1397349"/>
                  <a:pt x="1397350" y="1510029"/>
                  <a:pt x="1258353" y="1510029"/>
                </a:cubicBezTo>
                <a:lnTo>
                  <a:pt x="251677" y="1510029"/>
                </a:lnTo>
                <a:cubicBezTo>
                  <a:pt x="112680" y="1510029"/>
                  <a:pt x="0" y="1397349"/>
                  <a:pt x="0" y="1258352"/>
                </a:cubicBezTo>
                <a:lnTo>
                  <a:pt x="0" y="251677"/>
                </a:lnTo>
                <a:cubicBezTo>
                  <a:pt x="0" y="112680"/>
                  <a:pt x="112680" y="0"/>
                  <a:pt x="251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453843" y="3921491"/>
            <a:ext cx="1510030" cy="1510029"/>
          </a:xfrm>
          <a:custGeom>
            <a:avLst/>
            <a:gdLst>
              <a:gd name="connsiteX0" fmla="*/ 251677 w 1510030"/>
              <a:gd name="connsiteY0" fmla="*/ 0 h 1510029"/>
              <a:gd name="connsiteX1" fmla="*/ 1258353 w 1510030"/>
              <a:gd name="connsiteY1" fmla="*/ 0 h 1510029"/>
              <a:gd name="connsiteX2" fmla="*/ 1510030 w 1510030"/>
              <a:gd name="connsiteY2" fmla="*/ 251677 h 1510029"/>
              <a:gd name="connsiteX3" fmla="*/ 1510030 w 1510030"/>
              <a:gd name="connsiteY3" fmla="*/ 1258352 h 1510029"/>
              <a:gd name="connsiteX4" fmla="*/ 1258353 w 1510030"/>
              <a:gd name="connsiteY4" fmla="*/ 1510029 h 1510029"/>
              <a:gd name="connsiteX5" fmla="*/ 251677 w 1510030"/>
              <a:gd name="connsiteY5" fmla="*/ 1510029 h 1510029"/>
              <a:gd name="connsiteX6" fmla="*/ 0 w 1510030"/>
              <a:gd name="connsiteY6" fmla="*/ 1258352 h 1510029"/>
              <a:gd name="connsiteX7" fmla="*/ 0 w 1510030"/>
              <a:gd name="connsiteY7" fmla="*/ 251677 h 1510029"/>
              <a:gd name="connsiteX8" fmla="*/ 251677 w 1510030"/>
              <a:gd name="connsiteY8" fmla="*/ 0 h 151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030" h="1510029">
                <a:moveTo>
                  <a:pt x="251677" y="0"/>
                </a:moveTo>
                <a:lnTo>
                  <a:pt x="1258353" y="0"/>
                </a:lnTo>
                <a:cubicBezTo>
                  <a:pt x="1397350" y="0"/>
                  <a:pt x="1510030" y="112680"/>
                  <a:pt x="1510030" y="251677"/>
                </a:cubicBezTo>
                <a:lnTo>
                  <a:pt x="1510030" y="1258352"/>
                </a:lnTo>
                <a:cubicBezTo>
                  <a:pt x="1510030" y="1397349"/>
                  <a:pt x="1397350" y="1510029"/>
                  <a:pt x="1258353" y="1510029"/>
                </a:cubicBezTo>
                <a:lnTo>
                  <a:pt x="251677" y="1510029"/>
                </a:lnTo>
                <a:cubicBezTo>
                  <a:pt x="112680" y="1510029"/>
                  <a:pt x="0" y="1397349"/>
                  <a:pt x="0" y="1258352"/>
                </a:cubicBezTo>
                <a:lnTo>
                  <a:pt x="0" y="251677"/>
                </a:lnTo>
                <a:cubicBezTo>
                  <a:pt x="0" y="112680"/>
                  <a:pt x="112680" y="0"/>
                  <a:pt x="251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228128" y="3921491"/>
            <a:ext cx="1510030" cy="1510029"/>
          </a:xfrm>
          <a:custGeom>
            <a:avLst/>
            <a:gdLst>
              <a:gd name="connsiteX0" fmla="*/ 251677 w 1510030"/>
              <a:gd name="connsiteY0" fmla="*/ 0 h 1510029"/>
              <a:gd name="connsiteX1" fmla="*/ 1258353 w 1510030"/>
              <a:gd name="connsiteY1" fmla="*/ 0 h 1510029"/>
              <a:gd name="connsiteX2" fmla="*/ 1510030 w 1510030"/>
              <a:gd name="connsiteY2" fmla="*/ 251677 h 1510029"/>
              <a:gd name="connsiteX3" fmla="*/ 1510030 w 1510030"/>
              <a:gd name="connsiteY3" fmla="*/ 1258352 h 1510029"/>
              <a:gd name="connsiteX4" fmla="*/ 1258353 w 1510030"/>
              <a:gd name="connsiteY4" fmla="*/ 1510029 h 1510029"/>
              <a:gd name="connsiteX5" fmla="*/ 251677 w 1510030"/>
              <a:gd name="connsiteY5" fmla="*/ 1510029 h 1510029"/>
              <a:gd name="connsiteX6" fmla="*/ 0 w 1510030"/>
              <a:gd name="connsiteY6" fmla="*/ 1258352 h 1510029"/>
              <a:gd name="connsiteX7" fmla="*/ 0 w 1510030"/>
              <a:gd name="connsiteY7" fmla="*/ 251677 h 1510029"/>
              <a:gd name="connsiteX8" fmla="*/ 251677 w 1510030"/>
              <a:gd name="connsiteY8" fmla="*/ 0 h 151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0030" h="1510029">
                <a:moveTo>
                  <a:pt x="251677" y="0"/>
                </a:moveTo>
                <a:lnTo>
                  <a:pt x="1258353" y="0"/>
                </a:lnTo>
                <a:cubicBezTo>
                  <a:pt x="1397350" y="0"/>
                  <a:pt x="1510030" y="112680"/>
                  <a:pt x="1510030" y="251677"/>
                </a:cubicBezTo>
                <a:lnTo>
                  <a:pt x="1510030" y="1258352"/>
                </a:lnTo>
                <a:cubicBezTo>
                  <a:pt x="1510030" y="1397349"/>
                  <a:pt x="1397350" y="1510029"/>
                  <a:pt x="1258353" y="1510029"/>
                </a:cubicBezTo>
                <a:lnTo>
                  <a:pt x="251677" y="1510029"/>
                </a:lnTo>
                <a:cubicBezTo>
                  <a:pt x="112680" y="1510029"/>
                  <a:pt x="0" y="1397349"/>
                  <a:pt x="0" y="1258352"/>
                </a:cubicBezTo>
                <a:lnTo>
                  <a:pt x="0" y="251677"/>
                </a:lnTo>
                <a:cubicBezTo>
                  <a:pt x="0" y="112680"/>
                  <a:pt x="112680" y="0"/>
                  <a:pt x="251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4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93977" y="2542201"/>
            <a:ext cx="1692000" cy="2484000"/>
          </a:xfrm>
          <a:custGeom>
            <a:avLst/>
            <a:gdLst>
              <a:gd name="connsiteX0" fmla="*/ 0 w 1692000"/>
              <a:gd name="connsiteY0" fmla="*/ 0 h 2484000"/>
              <a:gd name="connsiteX1" fmla="*/ 1692000 w 1692000"/>
              <a:gd name="connsiteY1" fmla="*/ 0 h 2484000"/>
              <a:gd name="connsiteX2" fmla="*/ 1692000 w 1692000"/>
              <a:gd name="connsiteY2" fmla="*/ 2484000 h 2484000"/>
              <a:gd name="connsiteX3" fmla="*/ 0 w 1692000"/>
              <a:gd name="connsiteY3" fmla="*/ 248400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2484000">
                <a:moveTo>
                  <a:pt x="0" y="0"/>
                </a:moveTo>
                <a:lnTo>
                  <a:pt x="1692000" y="0"/>
                </a:lnTo>
                <a:lnTo>
                  <a:pt x="1692000" y="2484000"/>
                </a:lnTo>
                <a:lnTo>
                  <a:pt x="0" y="248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709123" y="2542201"/>
            <a:ext cx="1692000" cy="2484000"/>
          </a:xfrm>
          <a:custGeom>
            <a:avLst/>
            <a:gdLst>
              <a:gd name="connsiteX0" fmla="*/ 0 w 1692000"/>
              <a:gd name="connsiteY0" fmla="*/ 0 h 2484000"/>
              <a:gd name="connsiteX1" fmla="*/ 1692000 w 1692000"/>
              <a:gd name="connsiteY1" fmla="*/ 0 h 2484000"/>
              <a:gd name="connsiteX2" fmla="*/ 1692000 w 1692000"/>
              <a:gd name="connsiteY2" fmla="*/ 2484000 h 2484000"/>
              <a:gd name="connsiteX3" fmla="*/ 0 w 1692000"/>
              <a:gd name="connsiteY3" fmla="*/ 2484000 h 24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2484000">
                <a:moveTo>
                  <a:pt x="0" y="0"/>
                </a:moveTo>
                <a:lnTo>
                  <a:pt x="1692000" y="0"/>
                </a:lnTo>
                <a:lnTo>
                  <a:pt x="1692000" y="2484000"/>
                </a:lnTo>
                <a:lnTo>
                  <a:pt x="0" y="248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02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747393" y="1850622"/>
            <a:ext cx="2467828" cy="1813981"/>
          </a:xfrm>
          <a:custGeom>
            <a:avLst/>
            <a:gdLst>
              <a:gd name="connsiteX0" fmla="*/ 302336 w 2467828"/>
              <a:gd name="connsiteY0" fmla="*/ 0 h 1813981"/>
              <a:gd name="connsiteX1" fmla="*/ 2165492 w 2467828"/>
              <a:gd name="connsiteY1" fmla="*/ 0 h 1813981"/>
              <a:gd name="connsiteX2" fmla="*/ 2467828 w 2467828"/>
              <a:gd name="connsiteY2" fmla="*/ 302336 h 1813981"/>
              <a:gd name="connsiteX3" fmla="*/ 2467828 w 2467828"/>
              <a:gd name="connsiteY3" fmla="*/ 1511645 h 1813981"/>
              <a:gd name="connsiteX4" fmla="*/ 2165492 w 2467828"/>
              <a:gd name="connsiteY4" fmla="*/ 1813981 h 1813981"/>
              <a:gd name="connsiteX5" fmla="*/ 302336 w 2467828"/>
              <a:gd name="connsiteY5" fmla="*/ 1813981 h 1813981"/>
              <a:gd name="connsiteX6" fmla="*/ 0 w 2467828"/>
              <a:gd name="connsiteY6" fmla="*/ 1511645 h 1813981"/>
              <a:gd name="connsiteX7" fmla="*/ 0 w 2467828"/>
              <a:gd name="connsiteY7" fmla="*/ 302336 h 1813981"/>
              <a:gd name="connsiteX8" fmla="*/ 302336 w 2467828"/>
              <a:gd name="connsiteY8" fmla="*/ 0 h 181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7828" h="1813981">
                <a:moveTo>
                  <a:pt x="302336" y="0"/>
                </a:moveTo>
                <a:lnTo>
                  <a:pt x="2165492" y="0"/>
                </a:lnTo>
                <a:cubicBezTo>
                  <a:pt x="2332468" y="0"/>
                  <a:pt x="2467828" y="135360"/>
                  <a:pt x="2467828" y="302336"/>
                </a:cubicBezTo>
                <a:lnTo>
                  <a:pt x="2467828" y="1511645"/>
                </a:lnTo>
                <a:cubicBezTo>
                  <a:pt x="2467828" y="1678621"/>
                  <a:pt x="2332468" y="1813981"/>
                  <a:pt x="2165492" y="1813981"/>
                </a:cubicBezTo>
                <a:lnTo>
                  <a:pt x="302336" y="1813981"/>
                </a:lnTo>
                <a:cubicBezTo>
                  <a:pt x="135360" y="1813981"/>
                  <a:pt x="0" y="1678621"/>
                  <a:pt x="0" y="1511645"/>
                </a:cubicBezTo>
                <a:lnTo>
                  <a:pt x="0" y="302336"/>
                </a:lnTo>
                <a:cubicBezTo>
                  <a:pt x="0" y="135360"/>
                  <a:pt x="135360" y="0"/>
                  <a:pt x="302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61385" y="1850624"/>
            <a:ext cx="2467828" cy="1813981"/>
          </a:xfrm>
          <a:custGeom>
            <a:avLst/>
            <a:gdLst>
              <a:gd name="connsiteX0" fmla="*/ 302336 w 2467828"/>
              <a:gd name="connsiteY0" fmla="*/ 0 h 1813981"/>
              <a:gd name="connsiteX1" fmla="*/ 2165492 w 2467828"/>
              <a:gd name="connsiteY1" fmla="*/ 0 h 1813981"/>
              <a:gd name="connsiteX2" fmla="*/ 2467828 w 2467828"/>
              <a:gd name="connsiteY2" fmla="*/ 302336 h 1813981"/>
              <a:gd name="connsiteX3" fmla="*/ 2467828 w 2467828"/>
              <a:gd name="connsiteY3" fmla="*/ 1511645 h 1813981"/>
              <a:gd name="connsiteX4" fmla="*/ 2165492 w 2467828"/>
              <a:gd name="connsiteY4" fmla="*/ 1813981 h 1813981"/>
              <a:gd name="connsiteX5" fmla="*/ 302336 w 2467828"/>
              <a:gd name="connsiteY5" fmla="*/ 1813981 h 1813981"/>
              <a:gd name="connsiteX6" fmla="*/ 0 w 2467828"/>
              <a:gd name="connsiteY6" fmla="*/ 1511645 h 1813981"/>
              <a:gd name="connsiteX7" fmla="*/ 0 w 2467828"/>
              <a:gd name="connsiteY7" fmla="*/ 302336 h 1813981"/>
              <a:gd name="connsiteX8" fmla="*/ 302336 w 2467828"/>
              <a:gd name="connsiteY8" fmla="*/ 0 h 181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7828" h="1813981">
                <a:moveTo>
                  <a:pt x="302336" y="0"/>
                </a:moveTo>
                <a:lnTo>
                  <a:pt x="2165492" y="0"/>
                </a:lnTo>
                <a:cubicBezTo>
                  <a:pt x="2332468" y="0"/>
                  <a:pt x="2467828" y="135360"/>
                  <a:pt x="2467828" y="302336"/>
                </a:cubicBezTo>
                <a:lnTo>
                  <a:pt x="2467828" y="1511645"/>
                </a:lnTo>
                <a:cubicBezTo>
                  <a:pt x="2467828" y="1678621"/>
                  <a:pt x="2332468" y="1813981"/>
                  <a:pt x="2165492" y="1813981"/>
                </a:cubicBezTo>
                <a:lnTo>
                  <a:pt x="302336" y="1813981"/>
                </a:lnTo>
                <a:cubicBezTo>
                  <a:pt x="135360" y="1813981"/>
                  <a:pt x="0" y="1678621"/>
                  <a:pt x="0" y="1511645"/>
                </a:cubicBezTo>
                <a:lnTo>
                  <a:pt x="0" y="302336"/>
                </a:lnTo>
                <a:cubicBezTo>
                  <a:pt x="0" y="135360"/>
                  <a:pt x="135360" y="0"/>
                  <a:pt x="302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966689" y="1850623"/>
            <a:ext cx="2467828" cy="1813982"/>
          </a:xfrm>
          <a:custGeom>
            <a:avLst/>
            <a:gdLst>
              <a:gd name="connsiteX0" fmla="*/ 302336 w 2467828"/>
              <a:gd name="connsiteY0" fmla="*/ 0 h 1813982"/>
              <a:gd name="connsiteX1" fmla="*/ 2165492 w 2467828"/>
              <a:gd name="connsiteY1" fmla="*/ 0 h 1813982"/>
              <a:gd name="connsiteX2" fmla="*/ 2467828 w 2467828"/>
              <a:gd name="connsiteY2" fmla="*/ 302336 h 1813982"/>
              <a:gd name="connsiteX3" fmla="*/ 2467828 w 2467828"/>
              <a:gd name="connsiteY3" fmla="*/ 1511646 h 1813982"/>
              <a:gd name="connsiteX4" fmla="*/ 2165492 w 2467828"/>
              <a:gd name="connsiteY4" fmla="*/ 1813982 h 1813982"/>
              <a:gd name="connsiteX5" fmla="*/ 302336 w 2467828"/>
              <a:gd name="connsiteY5" fmla="*/ 1813982 h 1813982"/>
              <a:gd name="connsiteX6" fmla="*/ 0 w 2467828"/>
              <a:gd name="connsiteY6" fmla="*/ 1511646 h 1813982"/>
              <a:gd name="connsiteX7" fmla="*/ 0 w 2467828"/>
              <a:gd name="connsiteY7" fmla="*/ 302336 h 1813982"/>
              <a:gd name="connsiteX8" fmla="*/ 302336 w 2467828"/>
              <a:gd name="connsiteY8" fmla="*/ 0 h 18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7828" h="1813982">
                <a:moveTo>
                  <a:pt x="302336" y="0"/>
                </a:moveTo>
                <a:lnTo>
                  <a:pt x="2165492" y="0"/>
                </a:lnTo>
                <a:cubicBezTo>
                  <a:pt x="2332468" y="0"/>
                  <a:pt x="2467828" y="135360"/>
                  <a:pt x="2467828" y="302336"/>
                </a:cubicBezTo>
                <a:lnTo>
                  <a:pt x="2467828" y="1511646"/>
                </a:lnTo>
                <a:cubicBezTo>
                  <a:pt x="2467828" y="1678622"/>
                  <a:pt x="2332468" y="1813982"/>
                  <a:pt x="2165492" y="1813982"/>
                </a:cubicBezTo>
                <a:lnTo>
                  <a:pt x="302336" y="1813982"/>
                </a:lnTo>
                <a:cubicBezTo>
                  <a:pt x="135360" y="1813982"/>
                  <a:pt x="0" y="1678622"/>
                  <a:pt x="0" y="1511646"/>
                </a:cubicBezTo>
                <a:lnTo>
                  <a:pt x="0" y="302336"/>
                </a:lnTo>
                <a:cubicBezTo>
                  <a:pt x="0" y="135360"/>
                  <a:pt x="135360" y="0"/>
                  <a:pt x="302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0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369142" y="2341880"/>
            <a:ext cx="4923958" cy="2758436"/>
          </a:xfrm>
          <a:custGeom>
            <a:avLst/>
            <a:gdLst>
              <a:gd name="connsiteX0" fmla="*/ 0 w 4923958"/>
              <a:gd name="connsiteY0" fmla="*/ 0 h 2758436"/>
              <a:gd name="connsiteX1" fmla="*/ 4923958 w 4923958"/>
              <a:gd name="connsiteY1" fmla="*/ 0 h 2758436"/>
              <a:gd name="connsiteX2" fmla="*/ 4923958 w 4923958"/>
              <a:gd name="connsiteY2" fmla="*/ 2758436 h 2758436"/>
              <a:gd name="connsiteX3" fmla="*/ 0 w 4923958"/>
              <a:gd name="connsiteY3" fmla="*/ 2758436 h 275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3958" h="2758436">
                <a:moveTo>
                  <a:pt x="0" y="0"/>
                </a:moveTo>
                <a:lnTo>
                  <a:pt x="4923958" y="0"/>
                </a:lnTo>
                <a:lnTo>
                  <a:pt x="4923958" y="2758436"/>
                </a:lnTo>
                <a:lnTo>
                  <a:pt x="0" y="27584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0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074BDE-127E-4C21-9F6C-FD804940D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6EAABCE-98A3-4B30-88C6-8460F841F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5A952BB-7E25-4FB4-8A39-A2976AF2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E7AC34-F845-47C4-BD39-87B2891B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096EFA-9D30-432A-9547-0DE4AC55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2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A851CC7-20B7-41BD-9A50-2460B88F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B1683D1-EC1B-496C-BD50-C8ED3147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BDA11DC-4C13-4F2B-9594-1230938E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4DF8847-ACAC-4514-8409-BF1E7986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ACB578E-C104-4EEE-8DAB-E3507183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CE3A3-4A6B-446B-9A97-42592156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4F1387-6C45-4B41-ACCB-D1100280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189F1B5-73AA-48B4-90B5-37B4991E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1415B58-04EA-4493-808F-7272A1CA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82BDB5-82DF-4290-83D8-45EDF2E0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97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DBF60F-FB33-4B73-9B7F-E86D99AE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FE23968-C9AA-476D-843C-F9D3AB787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3769024-CED5-41C9-8EF8-1FA38460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960B331-8761-4BBF-A193-2C97DBC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069154-D6CF-4A01-907D-56960915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CD7B6B3-A827-49FD-9B6F-D52A77E3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137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6A493B-D975-4978-A154-08030FD1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A56C7D0-A369-4129-B127-1A653DF9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88DC7FC-81CD-4F07-9EE8-3505DA10C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1F7BBDD-499A-41C7-89B3-9AD720B29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5EA3CD9-187F-48FA-9432-482ECB7F1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DEF521D-33F3-484C-8A3F-1CF7A15C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003EBE-D633-486D-8BEC-B9557279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0247AE0-FA19-4A9F-9C84-B3F9395A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9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294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FE31ACA-B57B-4F17-912C-6C36F708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9439895-8F5A-4014-AEB9-F6A8AC6C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79629F4-F071-42ED-AB67-EF795460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97DBEEB-9EE9-49E4-8A8B-EA841C07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1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93841D6-1050-4992-B794-104FB7C6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3DF86D2-E19E-4881-B330-4DC05D0D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8F89A90-8B64-485D-9BF8-489EC964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43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C84E79-F894-4BF4-A8F5-2927204B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8A278D-5590-4C38-A884-8BD408909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CCC3E79-D61E-482C-B41C-6274A507B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7EA8046-3646-47A1-9DEA-6E18CC63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537CE27-F79A-43B8-8958-C00C38B6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A4F8BB8-9608-4005-BCDA-6737D903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104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1E22F9A-A7FD-4975-AAF7-4282FF02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02DE851-9F4D-4867-AE28-1EB8C8A10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0B00B7A-326F-4FDB-9A07-16E79A58B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32E5626-3808-4A11-83DE-4C815085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51E98EE-D05F-43E5-80B9-F524031B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43B8D70-60E4-4448-8DEE-D95BD0B3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76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A776DD9-63ED-4063-882B-193DBCE0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5D28F4E-AFDF-41E6-A0DE-08C5F1858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B485C4D-1EB5-4F00-9395-566E1410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F248925-BDA3-454E-BD2E-799D75C5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FCC3CA-DC3A-49D1-82AD-740C91B7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59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AB79892-CE0E-416D-AA81-F909C3CE3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BCD4E54-A30E-4E65-9E0B-71564E7EC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9AE38FE-1079-40BE-8D5D-2C574134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9F4576E-38FE-4E50-B2B3-E5C8AC3A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1342384-0CE3-4880-B7E2-54954177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5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26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40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12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240921" y="3130161"/>
            <a:ext cx="1674000" cy="1674002"/>
          </a:xfrm>
          <a:custGeom>
            <a:avLst/>
            <a:gdLst>
              <a:gd name="connsiteX0" fmla="*/ 837000 w 1674000"/>
              <a:gd name="connsiteY0" fmla="*/ 0 h 1674002"/>
              <a:gd name="connsiteX1" fmla="*/ 1674000 w 1674000"/>
              <a:gd name="connsiteY1" fmla="*/ 837001 h 1674002"/>
              <a:gd name="connsiteX2" fmla="*/ 837000 w 1674000"/>
              <a:gd name="connsiteY2" fmla="*/ 1674002 h 1674002"/>
              <a:gd name="connsiteX3" fmla="*/ 0 w 1674000"/>
              <a:gd name="connsiteY3" fmla="*/ 837001 h 1674002"/>
              <a:gd name="connsiteX4" fmla="*/ 837000 w 1674000"/>
              <a:gd name="connsiteY4" fmla="*/ 0 h 16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00" h="1674002">
                <a:moveTo>
                  <a:pt x="837000" y="0"/>
                </a:moveTo>
                <a:cubicBezTo>
                  <a:pt x="1299262" y="0"/>
                  <a:pt x="1674000" y="374738"/>
                  <a:pt x="1674000" y="837001"/>
                </a:cubicBezTo>
                <a:cubicBezTo>
                  <a:pt x="1674000" y="1299264"/>
                  <a:pt x="1299262" y="1674002"/>
                  <a:pt x="837000" y="1674002"/>
                </a:cubicBezTo>
                <a:cubicBezTo>
                  <a:pt x="374738" y="1674002"/>
                  <a:pt x="0" y="1299264"/>
                  <a:pt x="0" y="837001"/>
                </a:cubicBezTo>
                <a:cubicBezTo>
                  <a:pt x="0" y="374738"/>
                  <a:pt x="374738" y="0"/>
                  <a:pt x="837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217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备用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94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设计规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5121741" y="803165"/>
            <a:ext cx="1938992" cy="461665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模板设计规范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1304925" y="1335440"/>
            <a:ext cx="9582151" cy="0"/>
          </a:xfrm>
          <a:prstGeom prst="line">
            <a:avLst/>
          </a:prstGeom>
          <a:ln w="1905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1304925" y="1988200"/>
            <a:ext cx="695326" cy="252000"/>
          </a:xfrm>
          <a:prstGeom prst="rect">
            <a:avLst/>
          </a:prstGeom>
          <a:solidFill>
            <a:schemeClr val="bg1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292350" y="1988200"/>
            <a:ext cx="695326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3279775" y="1988200"/>
            <a:ext cx="695326" cy="2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4267200" y="1988200"/>
            <a:ext cx="695326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5254625" y="1988200"/>
            <a:ext cx="695326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6242050" y="1988200"/>
            <a:ext cx="695326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7229475" y="1988200"/>
            <a:ext cx="695326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8216900" y="1988200"/>
            <a:ext cx="695326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9204325" y="1988200"/>
            <a:ext cx="695326" cy="2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10191750" y="1988200"/>
            <a:ext cx="695326" cy="2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311276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255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255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255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2301875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0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292474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231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230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230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 userDrawn="1"/>
        </p:nvSpPr>
        <p:spPr>
          <a:xfrm>
            <a:off x="4283073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68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84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106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 userDrawn="1"/>
        </p:nvSpPr>
        <p:spPr>
          <a:xfrm>
            <a:off x="5273672" y="2370025"/>
            <a:ext cx="520335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193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57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43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 userDrawn="1"/>
        </p:nvSpPr>
        <p:spPr>
          <a:xfrm>
            <a:off x="6264271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243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156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17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7254870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41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127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184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 userDrawn="1"/>
        </p:nvSpPr>
        <p:spPr>
          <a:xfrm>
            <a:off x="8245469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点缀色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241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196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15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 userDrawn="1"/>
        </p:nvSpPr>
        <p:spPr>
          <a:xfrm>
            <a:off x="9236068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39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174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97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 userDrawn="1"/>
        </p:nvSpPr>
        <p:spPr>
          <a:xfrm>
            <a:off x="10226667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备用色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154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89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181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 userDrawn="1"/>
        </p:nvSpPr>
        <p:spPr>
          <a:xfrm>
            <a:off x="2987374" y="4452836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西文标题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2987374" y="5176599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西文正文</a:t>
            </a:r>
          </a:p>
        </p:txBody>
      </p:sp>
      <p:sp>
        <p:nvSpPr>
          <p:cNvPr id="44" name="文本框 43"/>
          <p:cNvSpPr txBox="1"/>
          <p:nvPr userDrawn="1"/>
        </p:nvSpPr>
        <p:spPr>
          <a:xfrm>
            <a:off x="4111953" y="4406670"/>
            <a:ext cx="980397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Impact"/>
                <a:ea typeface="微软雅黑" panose="020B0503020204020204" pitchFamily="34" charset="-122"/>
              </a:rPr>
              <a:t>Impact</a:t>
            </a:r>
            <a:endParaRPr lang="zh-CN" altLang="en-US" sz="2400" dirty="0">
              <a:solidFill>
                <a:prstClr val="black"/>
              </a:solidFill>
              <a:latin typeface="Impact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4095413" y="5130432"/>
            <a:ext cx="709490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ea typeface="微软雅黑" panose="020B0503020204020204" pitchFamily="34" charset="-122"/>
              </a:rPr>
              <a:t>Arial</a:t>
            </a:r>
            <a:endParaRPr lang="zh-CN" altLang="en-US" sz="24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 userDrawn="1"/>
        </p:nvSpPr>
        <p:spPr>
          <a:xfrm>
            <a:off x="6749749" y="4452836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中文标题</a:t>
            </a:r>
          </a:p>
        </p:txBody>
      </p:sp>
      <p:sp>
        <p:nvSpPr>
          <p:cNvPr id="47" name="文本框 46"/>
          <p:cNvSpPr txBox="1"/>
          <p:nvPr userDrawn="1"/>
        </p:nvSpPr>
        <p:spPr>
          <a:xfrm>
            <a:off x="6749749" y="5176599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中文正文</a:t>
            </a:r>
          </a:p>
        </p:txBody>
      </p:sp>
      <p:sp>
        <p:nvSpPr>
          <p:cNvPr id="48" name="文本框 47"/>
          <p:cNvSpPr txBox="1"/>
          <p:nvPr userDrawn="1"/>
        </p:nvSpPr>
        <p:spPr>
          <a:xfrm>
            <a:off x="7874328" y="4406670"/>
            <a:ext cx="1323439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/>
                <a:ea typeface="微软雅黑"/>
              </a:rPr>
              <a:t>微软雅黑</a:t>
            </a:r>
          </a:p>
        </p:txBody>
      </p:sp>
      <p:sp>
        <p:nvSpPr>
          <p:cNvPr id="49" name="文本框 48"/>
          <p:cNvSpPr txBox="1"/>
          <p:nvPr userDrawn="1"/>
        </p:nvSpPr>
        <p:spPr>
          <a:xfrm>
            <a:off x="7857788" y="5130432"/>
            <a:ext cx="1924566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 Light"/>
              </a:rPr>
              <a:t>微软雅黑</a:t>
            </a:r>
            <a:r>
              <a:rPr lang="en-US" altLang="zh-CN" sz="2400" dirty="0">
                <a:solidFill>
                  <a:prstClr val="black"/>
                </a:solidFill>
                <a:latin typeface="微软雅黑 Light"/>
              </a:rPr>
              <a:t>light</a:t>
            </a:r>
            <a:endParaRPr lang="zh-CN" altLang="en-US" sz="2400" dirty="0">
              <a:solidFill>
                <a:prstClr val="black"/>
              </a:solidFill>
              <a:latin typeface="微软雅黑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3208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155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33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19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4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备用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3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设计规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5121741" y="803165"/>
            <a:ext cx="1938992" cy="461665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模板设计规范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1304925" y="1335440"/>
            <a:ext cx="9582151" cy="0"/>
          </a:xfrm>
          <a:prstGeom prst="line">
            <a:avLst/>
          </a:prstGeom>
          <a:ln w="1905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1304925" y="1988200"/>
            <a:ext cx="695326" cy="252000"/>
          </a:xfrm>
          <a:prstGeom prst="rect">
            <a:avLst/>
          </a:prstGeom>
          <a:solidFill>
            <a:schemeClr val="bg1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292350" y="1988200"/>
            <a:ext cx="695326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3279775" y="1988200"/>
            <a:ext cx="695326" cy="2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4267200" y="1988200"/>
            <a:ext cx="695326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5254625" y="1988200"/>
            <a:ext cx="695326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6242050" y="1988200"/>
            <a:ext cx="695326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7229475" y="1988200"/>
            <a:ext cx="695326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8216900" y="1988200"/>
            <a:ext cx="695326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9204325" y="1988200"/>
            <a:ext cx="695326" cy="2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10191750" y="1988200"/>
            <a:ext cx="695326" cy="2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311276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255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255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255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2301875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0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292474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231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230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230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 userDrawn="1"/>
        </p:nvSpPr>
        <p:spPr>
          <a:xfrm>
            <a:off x="4283073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68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84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106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 userDrawn="1"/>
        </p:nvSpPr>
        <p:spPr>
          <a:xfrm>
            <a:off x="5273672" y="2370025"/>
            <a:ext cx="520335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193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57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43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 userDrawn="1"/>
        </p:nvSpPr>
        <p:spPr>
          <a:xfrm>
            <a:off x="6264271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243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156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17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7254870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41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127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184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 userDrawn="1"/>
        </p:nvSpPr>
        <p:spPr>
          <a:xfrm>
            <a:off x="8245469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点缀色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241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196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15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 userDrawn="1"/>
        </p:nvSpPr>
        <p:spPr>
          <a:xfrm>
            <a:off x="9236068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39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174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97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 userDrawn="1"/>
        </p:nvSpPr>
        <p:spPr>
          <a:xfrm>
            <a:off x="10226667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备用色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154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89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181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 userDrawn="1"/>
        </p:nvSpPr>
        <p:spPr>
          <a:xfrm>
            <a:off x="2987374" y="4452836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西文标题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2987374" y="5176599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西文正文</a:t>
            </a:r>
          </a:p>
        </p:txBody>
      </p:sp>
      <p:sp>
        <p:nvSpPr>
          <p:cNvPr id="44" name="文本框 43"/>
          <p:cNvSpPr txBox="1"/>
          <p:nvPr userDrawn="1"/>
        </p:nvSpPr>
        <p:spPr>
          <a:xfrm>
            <a:off x="4111953" y="4406670"/>
            <a:ext cx="980397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Impact"/>
                <a:ea typeface="微软雅黑" panose="020B0503020204020204" pitchFamily="34" charset="-122"/>
              </a:rPr>
              <a:t>Impact</a:t>
            </a:r>
            <a:endParaRPr lang="zh-CN" altLang="en-US" sz="2400" dirty="0">
              <a:solidFill>
                <a:prstClr val="black"/>
              </a:solidFill>
              <a:latin typeface="Impact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4095413" y="5130432"/>
            <a:ext cx="709490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ea typeface="微软雅黑" panose="020B0503020204020204" pitchFamily="34" charset="-122"/>
              </a:rPr>
              <a:t>Arial</a:t>
            </a:r>
            <a:endParaRPr lang="zh-CN" altLang="en-US" sz="24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 userDrawn="1"/>
        </p:nvSpPr>
        <p:spPr>
          <a:xfrm>
            <a:off x="6749749" y="4452836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中文标题</a:t>
            </a:r>
          </a:p>
        </p:txBody>
      </p:sp>
      <p:sp>
        <p:nvSpPr>
          <p:cNvPr id="47" name="文本框 46"/>
          <p:cNvSpPr txBox="1"/>
          <p:nvPr userDrawn="1"/>
        </p:nvSpPr>
        <p:spPr>
          <a:xfrm>
            <a:off x="6749749" y="5176599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中文正文</a:t>
            </a:r>
          </a:p>
        </p:txBody>
      </p:sp>
      <p:sp>
        <p:nvSpPr>
          <p:cNvPr id="48" name="文本框 47"/>
          <p:cNvSpPr txBox="1"/>
          <p:nvPr userDrawn="1"/>
        </p:nvSpPr>
        <p:spPr>
          <a:xfrm>
            <a:off x="7874328" y="4406670"/>
            <a:ext cx="1323439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/>
                <a:ea typeface="微软雅黑"/>
              </a:rPr>
              <a:t>微软雅黑</a:t>
            </a:r>
          </a:p>
        </p:txBody>
      </p:sp>
      <p:sp>
        <p:nvSpPr>
          <p:cNvPr id="49" name="文本框 48"/>
          <p:cNvSpPr txBox="1"/>
          <p:nvPr userDrawn="1"/>
        </p:nvSpPr>
        <p:spPr>
          <a:xfrm>
            <a:off x="7857788" y="5130432"/>
            <a:ext cx="1924566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 Light"/>
              </a:rPr>
              <a:t>微软雅黑</a:t>
            </a:r>
            <a:r>
              <a:rPr lang="en-US" altLang="zh-CN" sz="2400" dirty="0">
                <a:solidFill>
                  <a:prstClr val="black"/>
                </a:solidFill>
                <a:latin typeface="微软雅黑 Light"/>
              </a:rPr>
              <a:t>light</a:t>
            </a:r>
            <a:endParaRPr lang="zh-CN" altLang="en-US" sz="2400" dirty="0">
              <a:solidFill>
                <a:prstClr val="black"/>
              </a:solidFill>
              <a:latin typeface="微软雅黑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7313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89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9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74714" y="2001610"/>
            <a:ext cx="5456521" cy="3563442"/>
          </a:xfrm>
          <a:custGeom>
            <a:avLst/>
            <a:gdLst>
              <a:gd name="connsiteX0" fmla="*/ 0 w 5456521"/>
              <a:gd name="connsiteY0" fmla="*/ 0 h 3563442"/>
              <a:gd name="connsiteX1" fmla="*/ 5456521 w 5456521"/>
              <a:gd name="connsiteY1" fmla="*/ 0 h 3563442"/>
              <a:gd name="connsiteX2" fmla="*/ 5456521 w 5456521"/>
              <a:gd name="connsiteY2" fmla="*/ 3563442 h 3563442"/>
              <a:gd name="connsiteX3" fmla="*/ 0 w 5456521"/>
              <a:gd name="connsiteY3" fmla="*/ 3563442 h 356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6521" h="3563442">
                <a:moveTo>
                  <a:pt x="0" y="0"/>
                </a:moveTo>
                <a:lnTo>
                  <a:pt x="5456521" y="0"/>
                </a:lnTo>
                <a:lnTo>
                  <a:pt x="5456521" y="3563442"/>
                </a:lnTo>
                <a:lnTo>
                  <a:pt x="0" y="35634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619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1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58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备用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91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设计规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5121741" y="803165"/>
            <a:ext cx="1938992" cy="461665"/>
          </a:xfrm>
          <a:prstGeom prst="rect">
            <a:avLst/>
          </a:prstGeom>
          <a:noFill/>
          <a:ln>
            <a:noFill/>
          </a:ln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模板设计规范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1304925" y="1335440"/>
            <a:ext cx="9582151" cy="0"/>
          </a:xfrm>
          <a:prstGeom prst="line">
            <a:avLst/>
          </a:prstGeom>
          <a:ln w="19050">
            <a:solidFill>
              <a:srgbClr val="7B7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1304925" y="1988200"/>
            <a:ext cx="695326" cy="252000"/>
          </a:xfrm>
          <a:prstGeom prst="rect">
            <a:avLst/>
          </a:prstGeom>
          <a:solidFill>
            <a:schemeClr val="bg1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292350" y="1988200"/>
            <a:ext cx="695326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3279775" y="1988200"/>
            <a:ext cx="695326" cy="2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4267200" y="1988200"/>
            <a:ext cx="695326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5254625" y="1988200"/>
            <a:ext cx="695326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6242050" y="1988200"/>
            <a:ext cx="695326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7229475" y="1988200"/>
            <a:ext cx="695326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8216900" y="1988200"/>
            <a:ext cx="695326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9204325" y="1988200"/>
            <a:ext cx="695326" cy="2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10191750" y="1988200"/>
            <a:ext cx="695326" cy="2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311276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255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255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255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2301875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0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292474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231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230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230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 userDrawn="1"/>
        </p:nvSpPr>
        <p:spPr>
          <a:xfrm>
            <a:off x="4283073" y="2370025"/>
            <a:ext cx="773610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68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84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106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 userDrawn="1"/>
        </p:nvSpPr>
        <p:spPr>
          <a:xfrm>
            <a:off x="5273672" y="2370025"/>
            <a:ext cx="520335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193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57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43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 userDrawn="1"/>
        </p:nvSpPr>
        <p:spPr>
          <a:xfrm>
            <a:off x="6264271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243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156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17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 userDrawn="1"/>
        </p:nvSpPr>
        <p:spPr>
          <a:xfrm>
            <a:off x="7254870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41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127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184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 userDrawn="1"/>
        </p:nvSpPr>
        <p:spPr>
          <a:xfrm>
            <a:off x="8245469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点缀色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241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196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15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 userDrawn="1"/>
        </p:nvSpPr>
        <p:spPr>
          <a:xfrm>
            <a:off x="9236068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39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174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97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 userDrawn="1"/>
        </p:nvSpPr>
        <p:spPr>
          <a:xfrm>
            <a:off x="10226667" y="2370025"/>
            <a:ext cx="553998" cy="147732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备用色</a:t>
            </a:r>
            <a:endParaRPr lang="en-US" altLang="zh-CN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</a:t>
            </a: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154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89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B7B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181</a:t>
            </a:r>
            <a:endParaRPr lang="zh-CN" altLang="en-US" sz="1200" dirty="0">
              <a:solidFill>
                <a:srgbClr val="7B7B7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 userDrawn="1"/>
        </p:nvSpPr>
        <p:spPr>
          <a:xfrm>
            <a:off x="2987374" y="4452836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西文标题</a:t>
            </a:r>
          </a:p>
        </p:txBody>
      </p:sp>
      <p:sp>
        <p:nvSpPr>
          <p:cNvPr id="43" name="文本框 42"/>
          <p:cNvSpPr txBox="1"/>
          <p:nvPr userDrawn="1"/>
        </p:nvSpPr>
        <p:spPr>
          <a:xfrm>
            <a:off x="2987374" y="5176599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西文正文</a:t>
            </a:r>
          </a:p>
        </p:txBody>
      </p:sp>
      <p:sp>
        <p:nvSpPr>
          <p:cNvPr id="44" name="文本框 43"/>
          <p:cNvSpPr txBox="1"/>
          <p:nvPr userDrawn="1"/>
        </p:nvSpPr>
        <p:spPr>
          <a:xfrm>
            <a:off x="4111953" y="4406670"/>
            <a:ext cx="980397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Impact"/>
                <a:ea typeface="微软雅黑" panose="020B0503020204020204" pitchFamily="34" charset="-122"/>
              </a:rPr>
              <a:t>Impact</a:t>
            </a:r>
            <a:endParaRPr lang="zh-CN" altLang="en-US" sz="2400" dirty="0">
              <a:solidFill>
                <a:prstClr val="black"/>
              </a:solidFill>
              <a:latin typeface="Impact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4095413" y="5130432"/>
            <a:ext cx="709490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ea typeface="微软雅黑" panose="020B0503020204020204" pitchFamily="34" charset="-122"/>
              </a:rPr>
              <a:t>Arial</a:t>
            </a:r>
            <a:endParaRPr lang="zh-CN" altLang="en-US" sz="24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 userDrawn="1"/>
        </p:nvSpPr>
        <p:spPr>
          <a:xfrm>
            <a:off x="6749749" y="4452836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中文标题</a:t>
            </a:r>
          </a:p>
        </p:txBody>
      </p:sp>
      <p:sp>
        <p:nvSpPr>
          <p:cNvPr id="47" name="文本框 46"/>
          <p:cNvSpPr txBox="1"/>
          <p:nvPr userDrawn="1"/>
        </p:nvSpPr>
        <p:spPr>
          <a:xfrm>
            <a:off x="6749749" y="5176599"/>
            <a:ext cx="1015663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中文正文</a:t>
            </a:r>
          </a:p>
        </p:txBody>
      </p:sp>
      <p:sp>
        <p:nvSpPr>
          <p:cNvPr id="48" name="文本框 47"/>
          <p:cNvSpPr txBox="1"/>
          <p:nvPr userDrawn="1"/>
        </p:nvSpPr>
        <p:spPr>
          <a:xfrm>
            <a:off x="7874328" y="4406670"/>
            <a:ext cx="1323439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/>
                <a:ea typeface="微软雅黑"/>
              </a:rPr>
              <a:t>微软雅黑</a:t>
            </a:r>
          </a:p>
        </p:txBody>
      </p:sp>
      <p:sp>
        <p:nvSpPr>
          <p:cNvPr id="49" name="文本框 48"/>
          <p:cNvSpPr txBox="1"/>
          <p:nvPr userDrawn="1"/>
        </p:nvSpPr>
        <p:spPr>
          <a:xfrm>
            <a:off x="7857788" y="5130432"/>
            <a:ext cx="1924566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 Light"/>
              </a:rPr>
              <a:t>微软雅黑</a:t>
            </a:r>
            <a:r>
              <a:rPr lang="en-US" altLang="zh-CN" sz="2400" dirty="0">
                <a:solidFill>
                  <a:prstClr val="black"/>
                </a:solidFill>
                <a:latin typeface="微软雅黑 Light"/>
              </a:rPr>
              <a:t>light</a:t>
            </a:r>
            <a:endParaRPr lang="zh-CN" altLang="en-US" sz="2400" dirty="0">
              <a:solidFill>
                <a:prstClr val="black"/>
              </a:solidFill>
              <a:latin typeface="微软雅黑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43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81082" y="1796511"/>
            <a:ext cx="5014947" cy="1763342"/>
          </a:xfrm>
          <a:custGeom>
            <a:avLst/>
            <a:gdLst>
              <a:gd name="connsiteX0" fmla="*/ 0 w 5014947"/>
              <a:gd name="connsiteY0" fmla="*/ 0 h 1763342"/>
              <a:gd name="connsiteX1" fmla="*/ 5014947 w 5014947"/>
              <a:gd name="connsiteY1" fmla="*/ 0 h 1763342"/>
              <a:gd name="connsiteX2" fmla="*/ 5014947 w 5014947"/>
              <a:gd name="connsiteY2" fmla="*/ 1763342 h 1763342"/>
              <a:gd name="connsiteX3" fmla="*/ 0 w 5014947"/>
              <a:gd name="connsiteY3" fmla="*/ 1763342 h 176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947" h="1763342">
                <a:moveTo>
                  <a:pt x="0" y="0"/>
                </a:moveTo>
                <a:lnTo>
                  <a:pt x="5014947" y="0"/>
                </a:lnTo>
                <a:lnTo>
                  <a:pt x="5014947" y="1763342"/>
                </a:lnTo>
                <a:lnTo>
                  <a:pt x="0" y="17633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299625" y="1796515"/>
            <a:ext cx="5014947" cy="1763342"/>
          </a:xfrm>
          <a:custGeom>
            <a:avLst/>
            <a:gdLst>
              <a:gd name="connsiteX0" fmla="*/ 0 w 5014947"/>
              <a:gd name="connsiteY0" fmla="*/ 0 h 1763342"/>
              <a:gd name="connsiteX1" fmla="*/ 5014947 w 5014947"/>
              <a:gd name="connsiteY1" fmla="*/ 0 h 1763342"/>
              <a:gd name="connsiteX2" fmla="*/ 5014947 w 5014947"/>
              <a:gd name="connsiteY2" fmla="*/ 1763342 h 1763342"/>
              <a:gd name="connsiteX3" fmla="*/ 0 w 5014947"/>
              <a:gd name="connsiteY3" fmla="*/ 1763342 h 176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947" h="1763342">
                <a:moveTo>
                  <a:pt x="0" y="0"/>
                </a:moveTo>
                <a:lnTo>
                  <a:pt x="5014947" y="0"/>
                </a:lnTo>
                <a:lnTo>
                  <a:pt x="5014947" y="1763342"/>
                </a:lnTo>
                <a:lnTo>
                  <a:pt x="0" y="17633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2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41032" y="1965088"/>
            <a:ext cx="2025062" cy="2041234"/>
          </a:xfrm>
          <a:custGeom>
            <a:avLst/>
            <a:gdLst>
              <a:gd name="connsiteX0" fmla="*/ 1012531 w 2025062"/>
              <a:gd name="connsiteY0" fmla="*/ 0 h 2041234"/>
              <a:gd name="connsiteX1" fmla="*/ 2025062 w 2025062"/>
              <a:gd name="connsiteY1" fmla="*/ 1020617 h 2041234"/>
              <a:gd name="connsiteX2" fmla="*/ 1012531 w 2025062"/>
              <a:gd name="connsiteY2" fmla="*/ 2041234 h 2041234"/>
              <a:gd name="connsiteX3" fmla="*/ 0 w 2025062"/>
              <a:gd name="connsiteY3" fmla="*/ 1020617 h 2041234"/>
              <a:gd name="connsiteX4" fmla="*/ 1012531 w 2025062"/>
              <a:gd name="connsiteY4" fmla="*/ 0 h 204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062" h="2041234">
                <a:moveTo>
                  <a:pt x="1012531" y="0"/>
                </a:moveTo>
                <a:cubicBezTo>
                  <a:pt x="1571736" y="0"/>
                  <a:pt x="2025062" y="456946"/>
                  <a:pt x="2025062" y="1020617"/>
                </a:cubicBezTo>
                <a:cubicBezTo>
                  <a:pt x="2025062" y="1584288"/>
                  <a:pt x="1571736" y="2041234"/>
                  <a:pt x="1012531" y="2041234"/>
                </a:cubicBezTo>
                <a:cubicBezTo>
                  <a:pt x="453326" y="2041234"/>
                  <a:pt x="0" y="1584288"/>
                  <a:pt x="0" y="1020617"/>
                </a:cubicBezTo>
                <a:cubicBezTo>
                  <a:pt x="0" y="456946"/>
                  <a:pt x="453326" y="0"/>
                  <a:pt x="10125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769324" y="1965088"/>
            <a:ext cx="2025062" cy="2041234"/>
          </a:xfrm>
          <a:custGeom>
            <a:avLst/>
            <a:gdLst>
              <a:gd name="connsiteX0" fmla="*/ 1012531 w 2025062"/>
              <a:gd name="connsiteY0" fmla="*/ 0 h 2041234"/>
              <a:gd name="connsiteX1" fmla="*/ 2025062 w 2025062"/>
              <a:gd name="connsiteY1" fmla="*/ 1020617 h 2041234"/>
              <a:gd name="connsiteX2" fmla="*/ 1012531 w 2025062"/>
              <a:gd name="connsiteY2" fmla="*/ 2041234 h 2041234"/>
              <a:gd name="connsiteX3" fmla="*/ 0 w 2025062"/>
              <a:gd name="connsiteY3" fmla="*/ 1020617 h 2041234"/>
              <a:gd name="connsiteX4" fmla="*/ 1012531 w 2025062"/>
              <a:gd name="connsiteY4" fmla="*/ 0 h 204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062" h="2041234">
                <a:moveTo>
                  <a:pt x="1012531" y="0"/>
                </a:moveTo>
                <a:cubicBezTo>
                  <a:pt x="1571736" y="0"/>
                  <a:pt x="2025062" y="456946"/>
                  <a:pt x="2025062" y="1020617"/>
                </a:cubicBezTo>
                <a:cubicBezTo>
                  <a:pt x="2025062" y="1584288"/>
                  <a:pt x="1571736" y="2041234"/>
                  <a:pt x="1012531" y="2041234"/>
                </a:cubicBezTo>
                <a:cubicBezTo>
                  <a:pt x="453326" y="2041234"/>
                  <a:pt x="0" y="1584288"/>
                  <a:pt x="0" y="1020617"/>
                </a:cubicBezTo>
                <a:cubicBezTo>
                  <a:pt x="0" y="456946"/>
                  <a:pt x="453326" y="0"/>
                  <a:pt x="10125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97616" y="1965088"/>
            <a:ext cx="2025062" cy="2041234"/>
          </a:xfrm>
          <a:custGeom>
            <a:avLst/>
            <a:gdLst>
              <a:gd name="connsiteX0" fmla="*/ 1012531 w 2025062"/>
              <a:gd name="connsiteY0" fmla="*/ 0 h 2041234"/>
              <a:gd name="connsiteX1" fmla="*/ 2025062 w 2025062"/>
              <a:gd name="connsiteY1" fmla="*/ 1020617 h 2041234"/>
              <a:gd name="connsiteX2" fmla="*/ 1012531 w 2025062"/>
              <a:gd name="connsiteY2" fmla="*/ 2041234 h 2041234"/>
              <a:gd name="connsiteX3" fmla="*/ 0 w 2025062"/>
              <a:gd name="connsiteY3" fmla="*/ 1020617 h 2041234"/>
              <a:gd name="connsiteX4" fmla="*/ 1012531 w 2025062"/>
              <a:gd name="connsiteY4" fmla="*/ 0 h 204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062" h="2041234">
                <a:moveTo>
                  <a:pt x="1012531" y="0"/>
                </a:moveTo>
                <a:cubicBezTo>
                  <a:pt x="1571736" y="0"/>
                  <a:pt x="2025062" y="456946"/>
                  <a:pt x="2025062" y="1020617"/>
                </a:cubicBezTo>
                <a:cubicBezTo>
                  <a:pt x="2025062" y="1584288"/>
                  <a:pt x="1571736" y="2041234"/>
                  <a:pt x="1012531" y="2041234"/>
                </a:cubicBezTo>
                <a:cubicBezTo>
                  <a:pt x="453326" y="2041234"/>
                  <a:pt x="0" y="1584288"/>
                  <a:pt x="0" y="1020617"/>
                </a:cubicBezTo>
                <a:cubicBezTo>
                  <a:pt x="0" y="456946"/>
                  <a:pt x="453326" y="0"/>
                  <a:pt x="10125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25908" y="1965088"/>
            <a:ext cx="2025062" cy="2041234"/>
          </a:xfrm>
          <a:custGeom>
            <a:avLst/>
            <a:gdLst>
              <a:gd name="connsiteX0" fmla="*/ 1012531 w 2025062"/>
              <a:gd name="connsiteY0" fmla="*/ 0 h 2041234"/>
              <a:gd name="connsiteX1" fmla="*/ 2025062 w 2025062"/>
              <a:gd name="connsiteY1" fmla="*/ 1020617 h 2041234"/>
              <a:gd name="connsiteX2" fmla="*/ 1012531 w 2025062"/>
              <a:gd name="connsiteY2" fmla="*/ 2041234 h 2041234"/>
              <a:gd name="connsiteX3" fmla="*/ 0 w 2025062"/>
              <a:gd name="connsiteY3" fmla="*/ 1020617 h 2041234"/>
              <a:gd name="connsiteX4" fmla="*/ 1012531 w 2025062"/>
              <a:gd name="connsiteY4" fmla="*/ 0 h 204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062" h="2041234">
                <a:moveTo>
                  <a:pt x="1012531" y="0"/>
                </a:moveTo>
                <a:cubicBezTo>
                  <a:pt x="1571736" y="0"/>
                  <a:pt x="2025062" y="456946"/>
                  <a:pt x="2025062" y="1020617"/>
                </a:cubicBezTo>
                <a:cubicBezTo>
                  <a:pt x="2025062" y="1584288"/>
                  <a:pt x="1571736" y="2041234"/>
                  <a:pt x="1012531" y="2041234"/>
                </a:cubicBezTo>
                <a:cubicBezTo>
                  <a:pt x="453326" y="2041234"/>
                  <a:pt x="0" y="1584288"/>
                  <a:pt x="0" y="1020617"/>
                </a:cubicBezTo>
                <a:cubicBezTo>
                  <a:pt x="0" y="456946"/>
                  <a:pt x="453326" y="0"/>
                  <a:pt x="10125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33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073476" y="1890235"/>
            <a:ext cx="4050487" cy="2405634"/>
          </a:xfrm>
          <a:custGeom>
            <a:avLst/>
            <a:gdLst>
              <a:gd name="connsiteX0" fmla="*/ 0 w 4050487"/>
              <a:gd name="connsiteY0" fmla="*/ 0 h 2405634"/>
              <a:gd name="connsiteX1" fmla="*/ 4050487 w 4050487"/>
              <a:gd name="connsiteY1" fmla="*/ 0 h 2405634"/>
              <a:gd name="connsiteX2" fmla="*/ 4050487 w 4050487"/>
              <a:gd name="connsiteY2" fmla="*/ 2405634 h 2405634"/>
              <a:gd name="connsiteX3" fmla="*/ 0 w 4050487"/>
              <a:gd name="connsiteY3" fmla="*/ 2405634 h 240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0487" h="2405634">
                <a:moveTo>
                  <a:pt x="0" y="0"/>
                </a:moveTo>
                <a:lnTo>
                  <a:pt x="4050487" y="0"/>
                </a:lnTo>
                <a:lnTo>
                  <a:pt x="4050487" y="2405634"/>
                </a:lnTo>
                <a:lnTo>
                  <a:pt x="0" y="24056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60988" y="2161494"/>
            <a:ext cx="2350268" cy="1862718"/>
          </a:xfrm>
          <a:custGeom>
            <a:avLst/>
            <a:gdLst>
              <a:gd name="connsiteX0" fmla="*/ 0 w 2350268"/>
              <a:gd name="connsiteY0" fmla="*/ 0 h 1862718"/>
              <a:gd name="connsiteX1" fmla="*/ 2350268 w 2350268"/>
              <a:gd name="connsiteY1" fmla="*/ 0 h 1862718"/>
              <a:gd name="connsiteX2" fmla="*/ 2350268 w 2350268"/>
              <a:gd name="connsiteY2" fmla="*/ 1862718 h 1862718"/>
              <a:gd name="connsiteX3" fmla="*/ 0 w 2350268"/>
              <a:gd name="connsiteY3" fmla="*/ 1862718 h 186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268" h="1862718">
                <a:moveTo>
                  <a:pt x="0" y="0"/>
                </a:moveTo>
                <a:lnTo>
                  <a:pt x="2350268" y="0"/>
                </a:lnTo>
                <a:lnTo>
                  <a:pt x="2350268" y="1862718"/>
                </a:lnTo>
                <a:lnTo>
                  <a:pt x="0" y="18627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82832" y="2161494"/>
            <a:ext cx="2350268" cy="1862718"/>
          </a:xfrm>
          <a:custGeom>
            <a:avLst/>
            <a:gdLst>
              <a:gd name="connsiteX0" fmla="*/ 0 w 2350268"/>
              <a:gd name="connsiteY0" fmla="*/ 0 h 1862718"/>
              <a:gd name="connsiteX1" fmla="*/ 2350268 w 2350268"/>
              <a:gd name="connsiteY1" fmla="*/ 0 h 1862718"/>
              <a:gd name="connsiteX2" fmla="*/ 2350268 w 2350268"/>
              <a:gd name="connsiteY2" fmla="*/ 1862718 h 1862718"/>
              <a:gd name="connsiteX3" fmla="*/ 0 w 2350268"/>
              <a:gd name="connsiteY3" fmla="*/ 1862718 h 186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268" h="1862718">
                <a:moveTo>
                  <a:pt x="0" y="0"/>
                </a:moveTo>
                <a:lnTo>
                  <a:pt x="2350268" y="0"/>
                </a:lnTo>
                <a:lnTo>
                  <a:pt x="2350268" y="1862718"/>
                </a:lnTo>
                <a:lnTo>
                  <a:pt x="0" y="18627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1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874713" y="1711718"/>
            <a:ext cx="2556462" cy="2055437"/>
          </a:xfrm>
          <a:custGeom>
            <a:avLst/>
            <a:gdLst>
              <a:gd name="connsiteX0" fmla="*/ 0 w 2556462"/>
              <a:gd name="connsiteY0" fmla="*/ 0 h 2055437"/>
              <a:gd name="connsiteX1" fmla="*/ 2556462 w 2556462"/>
              <a:gd name="connsiteY1" fmla="*/ 0 h 2055437"/>
              <a:gd name="connsiteX2" fmla="*/ 2556462 w 2556462"/>
              <a:gd name="connsiteY2" fmla="*/ 2055437 h 2055437"/>
              <a:gd name="connsiteX3" fmla="*/ 0 w 2556462"/>
              <a:gd name="connsiteY3" fmla="*/ 2055437 h 20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462" h="2055437">
                <a:moveTo>
                  <a:pt x="0" y="0"/>
                </a:moveTo>
                <a:lnTo>
                  <a:pt x="2556462" y="0"/>
                </a:lnTo>
                <a:lnTo>
                  <a:pt x="2556462" y="2055437"/>
                </a:lnTo>
                <a:lnTo>
                  <a:pt x="0" y="2055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874713" y="3820680"/>
            <a:ext cx="2556462" cy="2055437"/>
          </a:xfrm>
          <a:custGeom>
            <a:avLst/>
            <a:gdLst>
              <a:gd name="connsiteX0" fmla="*/ 0 w 2556462"/>
              <a:gd name="connsiteY0" fmla="*/ 0 h 2055437"/>
              <a:gd name="connsiteX1" fmla="*/ 2556462 w 2556462"/>
              <a:gd name="connsiteY1" fmla="*/ 0 h 2055437"/>
              <a:gd name="connsiteX2" fmla="*/ 2556462 w 2556462"/>
              <a:gd name="connsiteY2" fmla="*/ 2055437 h 2055437"/>
              <a:gd name="connsiteX3" fmla="*/ 0 w 2556462"/>
              <a:gd name="connsiteY3" fmla="*/ 2055437 h 20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462" h="2055437">
                <a:moveTo>
                  <a:pt x="0" y="0"/>
                </a:moveTo>
                <a:lnTo>
                  <a:pt x="2556462" y="0"/>
                </a:lnTo>
                <a:lnTo>
                  <a:pt x="2556462" y="2055437"/>
                </a:lnTo>
                <a:lnTo>
                  <a:pt x="0" y="2055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507804" y="1711720"/>
            <a:ext cx="5175190" cy="4164397"/>
          </a:xfrm>
          <a:custGeom>
            <a:avLst/>
            <a:gdLst>
              <a:gd name="connsiteX0" fmla="*/ 0 w 5175190"/>
              <a:gd name="connsiteY0" fmla="*/ 0 h 4164397"/>
              <a:gd name="connsiteX1" fmla="*/ 5175190 w 5175190"/>
              <a:gd name="connsiteY1" fmla="*/ 0 h 4164397"/>
              <a:gd name="connsiteX2" fmla="*/ 5175190 w 5175190"/>
              <a:gd name="connsiteY2" fmla="*/ 4164397 h 4164397"/>
              <a:gd name="connsiteX3" fmla="*/ 0 w 5175190"/>
              <a:gd name="connsiteY3" fmla="*/ 4164397 h 416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190" h="4164397">
                <a:moveTo>
                  <a:pt x="0" y="0"/>
                </a:moveTo>
                <a:lnTo>
                  <a:pt x="5175190" y="0"/>
                </a:lnTo>
                <a:lnTo>
                  <a:pt x="5175190" y="4164397"/>
                </a:lnTo>
                <a:lnTo>
                  <a:pt x="0" y="41643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760826" y="1702607"/>
            <a:ext cx="2556462" cy="2055437"/>
          </a:xfrm>
          <a:custGeom>
            <a:avLst/>
            <a:gdLst>
              <a:gd name="connsiteX0" fmla="*/ 0 w 2556462"/>
              <a:gd name="connsiteY0" fmla="*/ 0 h 2055437"/>
              <a:gd name="connsiteX1" fmla="*/ 2556462 w 2556462"/>
              <a:gd name="connsiteY1" fmla="*/ 0 h 2055437"/>
              <a:gd name="connsiteX2" fmla="*/ 2556462 w 2556462"/>
              <a:gd name="connsiteY2" fmla="*/ 2055437 h 2055437"/>
              <a:gd name="connsiteX3" fmla="*/ 0 w 2556462"/>
              <a:gd name="connsiteY3" fmla="*/ 2055437 h 20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462" h="2055437">
                <a:moveTo>
                  <a:pt x="0" y="0"/>
                </a:moveTo>
                <a:lnTo>
                  <a:pt x="2556462" y="0"/>
                </a:lnTo>
                <a:lnTo>
                  <a:pt x="2556462" y="2055437"/>
                </a:lnTo>
                <a:lnTo>
                  <a:pt x="0" y="2055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8760826" y="3820681"/>
            <a:ext cx="2556462" cy="2055437"/>
          </a:xfrm>
          <a:custGeom>
            <a:avLst/>
            <a:gdLst>
              <a:gd name="connsiteX0" fmla="*/ 0 w 2556462"/>
              <a:gd name="connsiteY0" fmla="*/ 0 h 2055437"/>
              <a:gd name="connsiteX1" fmla="*/ 2556462 w 2556462"/>
              <a:gd name="connsiteY1" fmla="*/ 0 h 2055437"/>
              <a:gd name="connsiteX2" fmla="*/ 2556462 w 2556462"/>
              <a:gd name="connsiteY2" fmla="*/ 2055437 h 2055437"/>
              <a:gd name="connsiteX3" fmla="*/ 0 w 2556462"/>
              <a:gd name="connsiteY3" fmla="*/ 2055437 h 20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462" h="2055437">
                <a:moveTo>
                  <a:pt x="0" y="0"/>
                </a:moveTo>
                <a:lnTo>
                  <a:pt x="2556462" y="0"/>
                </a:lnTo>
                <a:lnTo>
                  <a:pt x="2556462" y="2055437"/>
                </a:lnTo>
                <a:lnTo>
                  <a:pt x="0" y="2055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9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725525" y="3854333"/>
            <a:ext cx="1504605" cy="2078395"/>
          </a:xfrm>
          <a:custGeom>
            <a:avLst/>
            <a:gdLst>
              <a:gd name="connsiteX0" fmla="*/ 3164 w 1504605"/>
              <a:gd name="connsiteY0" fmla="*/ 0 h 2078395"/>
              <a:gd name="connsiteX1" fmla="*/ 1502496 w 1504605"/>
              <a:gd name="connsiteY1" fmla="*/ 0 h 2078395"/>
              <a:gd name="connsiteX2" fmla="*/ 1504605 w 1504605"/>
              <a:gd name="connsiteY2" fmla="*/ 2321 h 2078395"/>
              <a:gd name="connsiteX3" fmla="*/ 1503551 w 1504605"/>
              <a:gd name="connsiteY3" fmla="*/ 2076074 h 2078395"/>
              <a:gd name="connsiteX4" fmla="*/ 1501442 w 1504605"/>
              <a:gd name="connsiteY4" fmla="*/ 2078395 h 2078395"/>
              <a:gd name="connsiteX5" fmla="*/ 2109 w 1504605"/>
              <a:gd name="connsiteY5" fmla="*/ 2078395 h 2078395"/>
              <a:gd name="connsiteX6" fmla="*/ 0 w 1504605"/>
              <a:gd name="connsiteY6" fmla="*/ 2076074 h 2078395"/>
              <a:gd name="connsiteX7" fmla="*/ 1055 w 1504605"/>
              <a:gd name="connsiteY7" fmla="*/ 2321 h 2078395"/>
              <a:gd name="connsiteX8" fmla="*/ 3164 w 1504605"/>
              <a:gd name="connsiteY8" fmla="*/ 0 h 207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605" h="2078395">
                <a:moveTo>
                  <a:pt x="3164" y="0"/>
                </a:moveTo>
                <a:cubicBezTo>
                  <a:pt x="1502496" y="0"/>
                  <a:pt x="1502496" y="0"/>
                  <a:pt x="1502496" y="0"/>
                </a:cubicBezTo>
                <a:cubicBezTo>
                  <a:pt x="1503551" y="0"/>
                  <a:pt x="1504605" y="1161"/>
                  <a:pt x="1504605" y="2321"/>
                </a:cubicBezTo>
                <a:lnTo>
                  <a:pt x="1503551" y="2076074"/>
                </a:lnTo>
                <a:cubicBezTo>
                  <a:pt x="1503551" y="2077234"/>
                  <a:pt x="1502496" y="2078395"/>
                  <a:pt x="1501442" y="2078395"/>
                </a:cubicBezTo>
                <a:cubicBezTo>
                  <a:pt x="2109" y="2078395"/>
                  <a:pt x="2109" y="2078395"/>
                  <a:pt x="2109" y="2078395"/>
                </a:cubicBezTo>
                <a:cubicBezTo>
                  <a:pt x="1055" y="2078395"/>
                  <a:pt x="0" y="2077234"/>
                  <a:pt x="0" y="2076074"/>
                </a:cubicBezTo>
                <a:cubicBezTo>
                  <a:pt x="1055" y="2321"/>
                  <a:pt x="1055" y="2321"/>
                  <a:pt x="1055" y="2321"/>
                </a:cubicBezTo>
                <a:cubicBezTo>
                  <a:pt x="1055" y="1161"/>
                  <a:pt x="2109" y="0"/>
                  <a:pt x="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038489" y="3118827"/>
            <a:ext cx="4305355" cy="2720186"/>
          </a:xfrm>
          <a:custGeom>
            <a:avLst/>
            <a:gdLst>
              <a:gd name="connsiteX0" fmla="*/ 0 w 4305355"/>
              <a:gd name="connsiteY0" fmla="*/ 0 h 2720186"/>
              <a:gd name="connsiteX1" fmla="*/ 4305355 w 4305355"/>
              <a:gd name="connsiteY1" fmla="*/ 0 h 2720186"/>
              <a:gd name="connsiteX2" fmla="*/ 4305355 w 4305355"/>
              <a:gd name="connsiteY2" fmla="*/ 2720186 h 2720186"/>
              <a:gd name="connsiteX3" fmla="*/ 0 w 4305355"/>
              <a:gd name="connsiteY3" fmla="*/ 2720186 h 27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55" h="2720186">
                <a:moveTo>
                  <a:pt x="0" y="0"/>
                </a:moveTo>
                <a:lnTo>
                  <a:pt x="4305355" y="0"/>
                </a:lnTo>
                <a:lnTo>
                  <a:pt x="4305355" y="2720186"/>
                </a:lnTo>
                <a:lnTo>
                  <a:pt x="0" y="27201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479990" y="4672037"/>
            <a:ext cx="737704" cy="1293411"/>
          </a:xfrm>
          <a:custGeom>
            <a:avLst/>
            <a:gdLst>
              <a:gd name="connsiteX0" fmla="*/ 0 w 737704"/>
              <a:gd name="connsiteY0" fmla="*/ 0 h 1293411"/>
              <a:gd name="connsiteX1" fmla="*/ 737704 w 737704"/>
              <a:gd name="connsiteY1" fmla="*/ 0 h 1293411"/>
              <a:gd name="connsiteX2" fmla="*/ 737704 w 737704"/>
              <a:gd name="connsiteY2" fmla="*/ 1293411 h 1293411"/>
              <a:gd name="connsiteX3" fmla="*/ 0 w 737704"/>
              <a:gd name="connsiteY3" fmla="*/ 1293411 h 129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704" h="1293411">
                <a:moveTo>
                  <a:pt x="0" y="0"/>
                </a:moveTo>
                <a:lnTo>
                  <a:pt x="737704" y="0"/>
                </a:lnTo>
                <a:lnTo>
                  <a:pt x="737704" y="1293411"/>
                </a:lnTo>
                <a:lnTo>
                  <a:pt x="0" y="12934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7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6001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3" r:id="rId12"/>
    <p:sldLayoutId id="2147483664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C8E9FB2-8A11-4AFF-8694-2FC566EB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FE575C4-1D8D-49D1-8778-1B5327CBA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046CABB-2D1F-427D-A6A0-0224E91FF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E5B9-2F6B-4240-8B03-3A7ECB18A189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F69E2DA-1105-4C93-B864-F10D88F76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619DD91-5652-4BA0-A3D5-130D13EA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E6E9-A9A9-4637-91BC-A509573C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45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6200">
                <a:srgbClr val="000000">
                  <a:alpha val="0"/>
                </a:srgbClr>
              </a:gs>
              <a:gs pos="100000">
                <a:schemeClr val="tx1">
                  <a:alpha val="6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6200">
                <a:srgbClr val="000000">
                  <a:alpha val="0"/>
                </a:srgbClr>
              </a:gs>
              <a:gs pos="100000">
                <a:schemeClr val="tx1">
                  <a:alpha val="6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1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6200">
                <a:srgbClr val="000000">
                  <a:alpha val="0"/>
                </a:srgbClr>
              </a:gs>
              <a:gs pos="100000">
                <a:schemeClr val="tx1">
                  <a:alpha val="6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8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7738" y="2467790"/>
            <a:ext cx="502900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菱心体简" panose="02010609000101010101" pitchFamily="49" charset="-122"/>
                <a:cs typeface="Times New Roman" panose="02020603050405020304" pitchFamily="18" charset="0"/>
              </a:rPr>
              <a:t>Эко-Патрульный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仪菱心体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7738" y="4017446"/>
            <a:ext cx="7501942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</a:t>
            </a: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Горбенко Василий Артемович 11 лет и</a:t>
            </a:r>
          </a:p>
          <a:p>
            <a:pPr>
              <a:lnSpc>
                <a:spcPct val="150000"/>
              </a:lnSpc>
            </a:pPr>
            <a:r>
              <a:rPr lang="ru-RU" altLang="zh-CN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Ганжа</a:t>
            </a: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Никита Витальевич 14 лет</a:t>
            </a:r>
          </a:p>
          <a:p>
            <a:pPr>
              <a:lnSpc>
                <a:spcPct val="150000"/>
              </a:lnSpc>
            </a:pP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Потехина Ольга Константиновна</a:t>
            </a:r>
          </a:p>
          <a:p>
            <a:pPr>
              <a:lnSpc>
                <a:spcPct val="150000"/>
              </a:lnSpc>
            </a:pP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7738" y="1910045"/>
            <a:ext cx="767210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РРО Российская Робототехническая Олимпиада 2023 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94357" y="6161320"/>
            <a:ext cx="2208245" cy="480053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Приятного просмотра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Isaac Shepard - Letting 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57943" y="-576943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0752" y="335280"/>
            <a:ext cx="9204960" cy="142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МУНИЦИПАЛЬНОЕ БЮДЖЕТНОЕ УЧРЕЖДЕНИЕ ДОПОЛНИТЕЛЬНОГО ОБРАЗОВАНИЯ СТАНЦИЯ ЮНЫХ ТЕХНИКОВ СТАНИЦЫ СТАРОТИТАРОВСКОЙ МУНИЦИПАЛЬНОГО ОБРАЗОВАНИЯ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ТЕМРЮКСКИЙ РАЙОН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(МБУДО СЮТ)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9694" y="3194946"/>
            <a:ext cx="3267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dirty="0" smtClean="0">
                <a:solidFill>
                  <a:schemeClr val="bg1"/>
                </a:solidFill>
              </a:rPr>
              <a:t>обот помощник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9781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69330" y="4332799"/>
            <a:ext cx="9703368" cy="1723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ru-RU" altLang="zh-CN" dirty="0" smtClean="0">
                <a:solidFill>
                  <a:prstClr val="white"/>
                </a:solidFill>
              </a:rPr>
              <a:t>В </a:t>
            </a:r>
            <a:r>
              <a:rPr lang="ru-RU" altLang="zh-CN" dirty="0">
                <a:solidFill>
                  <a:prstClr val="white"/>
                </a:solidFill>
              </a:rPr>
              <a:t>настоящее время проблема загрязнения водных объектов является наиболее актуальной, т. к. всем известно выражение — «вода — это жизнь». Без воды человек не может прожить более трех суток, но даже понимая всю важность роли воды в его жизни, он всё равно продолжает жестко эксплуатировать водные объекты, безвозвратно изменяя их естественный режим сбросами и отходами.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33914" y="803873"/>
            <a:ext cx="6548131" cy="35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Проблема экологии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1" y="917269"/>
            <a:ext cx="12192000" cy="232314"/>
            <a:chOff x="0" y="863599"/>
            <a:chExt cx="12192000" cy="23231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1095913"/>
              <a:ext cx="1219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10383519" y="863599"/>
              <a:ext cx="1024461" cy="232313"/>
              <a:chOff x="9494519" y="680443"/>
              <a:chExt cx="1024461" cy="377370"/>
            </a:xfrm>
          </p:grpSpPr>
          <p:sp>
            <p:nvSpPr>
              <p:cNvPr id="27" name="平行四边形 26"/>
              <p:cNvSpPr/>
              <p:nvPr/>
            </p:nvSpPr>
            <p:spPr>
              <a:xfrm>
                <a:off x="9494519" y="680443"/>
                <a:ext cx="335281" cy="377370"/>
              </a:xfrm>
              <a:prstGeom prst="parallelogram">
                <a:avLst>
                  <a:gd name="adj" fmla="val 3741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平行四边形 27"/>
              <p:cNvSpPr/>
              <p:nvPr/>
            </p:nvSpPr>
            <p:spPr>
              <a:xfrm>
                <a:off x="9839109" y="680443"/>
                <a:ext cx="335281" cy="377370"/>
              </a:xfrm>
              <a:prstGeom prst="parallelogram">
                <a:avLst>
                  <a:gd name="adj" fmla="val 3741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平行四边形 28"/>
              <p:cNvSpPr/>
              <p:nvPr/>
            </p:nvSpPr>
            <p:spPr>
              <a:xfrm>
                <a:off x="10183699" y="680443"/>
                <a:ext cx="335281" cy="377370"/>
              </a:xfrm>
              <a:prstGeom prst="parallelogram">
                <a:avLst>
                  <a:gd name="adj" fmla="val 3741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287" y="1650662"/>
            <a:ext cx="4543425" cy="2296272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3711" y="1976668"/>
            <a:ext cx="2350268" cy="1862718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5480" y="2084216"/>
            <a:ext cx="2350268" cy="1862718"/>
          </a:xfrm>
        </p:spPr>
      </p:pic>
    </p:spTree>
    <p:extLst>
      <p:ext uri="{BB962C8B-B14F-4D97-AF65-F5344CB8AC3E}">
        <p14:creationId xmlns:p14="http://schemas.microsoft.com/office/powerpoint/2010/main" val="28142232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852334" y="4323340"/>
            <a:ext cx="2241974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dirty="0" smtClean="0">
                <a:solidFill>
                  <a:prstClr val="white"/>
                </a:solidFill>
                <a:latin typeface="Arial"/>
                <a:ea typeface="微软雅黑"/>
              </a:rPr>
              <a:t>Сортировать мусор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dirty="0">
                <a:solidFill>
                  <a:prstClr val="white"/>
                </a:solidFill>
                <a:latin typeface="Arial"/>
                <a:ea typeface="微软雅黑"/>
              </a:rPr>
              <a:t>р</a:t>
            </a:r>
            <a:r>
              <a:rPr kumimoji="0" lang="ru-RU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ади</a:t>
            </a:r>
            <a:r>
              <a:rPr kumimoji="0" lang="ru-RU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экологии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4400" y="257474"/>
            <a:ext cx="10363200" cy="7239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ru-RU" altLang="zh-CN" dirty="0" smtClean="0">
                <a:solidFill>
                  <a:prstClr val="white"/>
                </a:solidFill>
                <a:latin typeface="微软雅黑"/>
              </a:rPr>
              <a:t> 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ru-RU" altLang="zh-CN" dirty="0" smtClean="0">
                <a:solidFill>
                  <a:prstClr val="white"/>
                </a:solidFill>
                <a:latin typeface="微软雅黑"/>
              </a:rPr>
              <a:t>Как </a:t>
            </a:r>
            <a:r>
              <a:rPr lang="ru-RU" altLang="zh-CN" dirty="0">
                <a:solidFill>
                  <a:prstClr val="white"/>
                </a:solidFill>
                <a:latin typeface="微软雅黑"/>
              </a:rPr>
              <a:t>противостоять </a:t>
            </a:r>
            <a:r>
              <a:rPr lang="ru-RU" altLang="zh-CN" dirty="0" smtClean="0">
                <a:solidFill>
                  <a:prstClr val="white"/>
                </a:solidFill>
                <a:latin typeface="微软雅黑"/>
              </a:rPr>
              <a:t>этому </a:t>
            </a:r>
            <a:r>
              <a:rPr lang="ru-RU" altLang="zh-CN" dirty="0">
                <a:solidFill>
                  <a:prstClr val="white"/>
                </a:solidFill>
                <a:latin typeface="微软雅黑"/>
              </a:rPr>
              <a:t>процессу и можно ли еще спасти экологию?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908338" y="4323340"/>
            <a:ext cx="2241974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Выбрасывать мусор в отведенных местах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矩形 41"/>
          <p:cNvSpPr/>
          <p:nvPr/>
        </p:nvSpPr>
        <p:spPr>
          <a:xfrm>
            <a:off x="8061323" y="4313073"/>
            <a:ext cx="2241974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Создать роботов помощников для очистки природы от мусора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222200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398" y="3098896"/>
            <a:ext cx="80772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Робот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помощник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6229" y="2060207"/>
            <a:ext cx="533953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Эко-Патрульный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3875311" y="1785257"/>
            <a:ext cx="4441376" cy="3193143"/>
          </a:xfrm>
          <a:custGeom>
            <a:avLst/>
            <a:gdLst>
              <a:gd name="connsiteX0" fmla="*/ 0 w 4441376"/>
              <a:gd name="connsiteY0" fmla="*/ 2757715 h 3193143"/>
              <a:gd name="connsiteX1" fmla="*/ 58243 w 4441376"/>
              <a:gd name="connsiteY1" fmla="*/ 2757715 h 3193143"/>
              <a:gd name="connsiteX2" fmla="*/ 58243 w 4441376"/>
              <a:gd name="connsiteY2" fmla="*/ 3134900 h 3193143"/>
              <a:gd name="connsiteX3" fmla="*/ 4383133 w 4441376"/>
              <a:gd name="connsiteY3" fmla="*/ 3134900 h 3193143"/>
              <a:gd name="connsiteX4" fmla="*/ 4383133 w 4441376"/>
              <a:gd name="connsiteY4" fmla="*/ 2757715 h 3193143"/>
              <a:gd name="connsiteX5" fmla="*/ 4441376 w 4441376"/>
              <a:gd name="connsiteY5" fmla="*/ 2757715 h 3193143"/>
              <a:gd name="connsiteX6" fmla="*/ 4441376 w 4441376"/>
              <a:gd name="connsiteY6" fmla="*/ 3193143 h 3193143"/>
              <a:gd name="connsiteX7" fmla="*/ 0 w 4441376"/>
              <a:gd name="connsiteY7" fmla="*/ 3193143 h 3193143"/>
              <a:gd name="connsiteX8" fmla="*/ 0 w 4441376"/>
              <a:gd name="connsiteY8" fmla="*/ 0 h 3193143"/>
              <a:gd name="connsiteX9" fmla="*/ 4441376 w 4441376"/>
              <a:gd name="connsiteY9" fmla="*/ 0 h 3193143"/>
              <a:gd name="connsiteX10" fmla="*/ 4441376 w 4441376"/>
              <a:gd name="connsiteY10" fmla="*/ 2187272 h 3193143"/>
              <a:gd name="connsiteX11" fmla="*/ 4383133 w 4441376"/>
              <a:gd name="connsiteY11" fmla="*/ 2187272 h 3193143"/>
              <a:gd name="connsiteX12" fmla="*/ 4383133 w 4441376"/>
              <a:gd name="connsiteY12" fmla="*/ 58243 h 3193143"/>
              <a:gd name="connsiteX13" fmla="*/ 58243 w 4441376"/>
              <a:gd name="connsiteY13" fmla="*/ 58243 h 3193143"/>
              <a:gd name="connsiteX14" fmla="*/ 58243 w 4441376"/>
              <a:gd name="connsiteY14" fmla="*/ 2187272 h 3193143"/>
              <a:gd name="connsiteX15" fmla="*/ 0 w 4441376"/>
              <a:gd name="connsiteY15" fmla="*/ 2187272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6" h="3193143">
                <a:moveTo>
                  <a:pt x="0" y="2757715"/>
                </a:moveTo>
                <a:lnTo>
                  <a:pt x="58243" y="2757715"/>
                </a:lnTo>
                <a:lnTo>
                  <a:pt x="58243" y="3134900"/>
                </a:lnTo>
                <a:lnTo>
                  <a:pt x="4383133" y="3134900"/>
                </a:lnTo>
                <a:lnTo>
                  <a:pt x="4383133" y="2757715"/>
                </a:lnTo>
                <a:lnTo>
                  <a:pt x="4441376" y="2757715"/>
                </a:lnTo>
                <a:lnTo>
                  <a:pt x="4441376" y="3193143"/>
                </a:lnTo>
                <a:lnTo>
                  <a:pt x="0" y="3193143"/>
                </a:lnTo>
                <a:close/>
                <a:moveTo>
                  <a:pt x="0" y="0"/>
                </a:moveTo>
                <a:lnTo>
                  <a:pt x="4441376" y="0"/>
                </a:lnTo>
                <a:lnTo>
                  <a:pt x="4441376" y="2187272"/>
                </a:lnTo>
                <a:lnTo>
                  <a:pt x="4383133" y="2187272"/>
                </a:lnTo>
                <a:lnTo>
                  <a:pt x="4383133" y="58243"/>
                </a:lnTo>
                <a:lnTo>
                  <a:pt x="58243" y="58243"/>
                </a:lnTo>
                <a:lnTo>
                  <a:pt x="58243" y="2187272"/>
                </a:lnTo>
                <a:lnTo>
                  <a:pt x="0" y="2187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75" y="5181600"/>
            <a:ext cx="865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Нам было очень важно попробовать создать такого помощника как наш робот «Эко-Патрульный». Который поможет сделать морские перевозки более эффективными, безопасными и экологически чистыми.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8655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 rot="20615408">
            <a:off x="4628725" y="2064574"/>
            <a:ext cx="2934549" cy="3805177"/>
            <a:chOff x="4722996" y="2167445"/>
            <a:chExt cx="2934549" cy="3805177"/>
          </a:xfrm>
        </p:grpSpPr>
        <p:sp>
          <p:nvSpPr>
            <p:cNvPr id="24" name="Freeform: Shape 3"/>
            <p:cNvSpPr>
              <a:spLocks/>
            </p:cNvSpPr>
            <p:nvPr/>
          </p:nvSpPr>
          <p:spPr bwMode="gray">
            <a:xfrm flipH="1">
              <a:off x="4722996" y="4779331"/>
              <a:ext cx="2161276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4"/>
            <p:cNvSpPr>
              <a:spLocks/>
            </p:cNvSpPr>
            <p:nvPr/>
          </p:nvSpPr>
          <p:spPr bwMode="gray">
            <a:xfrm rot="18000000" flipH="1">
              <a:off x="5756352" y="4555415"/>
              <a:ext cx="2159883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5"/>
            <p:cNvSpPr>
              <a:spLocks/>
            </p:cNvSpPr>
            <p:nvPr/>
          </p:nvSpPr>
          <p:spPr bwMode="gray">
            <a:xfrm rot="14400000" flipH="1">
              <a:off x="6044237" y="3416364"/>
              <a:ext cx="2159884" cy="674529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6"/>
            <p:cNvSpPr>
              <a:spLocks/>
            </p:cNvSpPr>
            <p:nvPr/>
          </p:nvSpPr>
          <p:spPr bwMode="gray">
            <a:xfrm rot="10800000" flipH="1">
              <a:off x="5496269" y="2651434"/>
              <a:ext cx="2161276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7"/>
            <p:cNvSpPr>
              <a:spLocks/>
            </p:cNvSpPr>
            <p:nvPr/>
          </p:nvSpPr>
          <p:spPr bwMode="gray">
            <a:xfrm rot="7200000" flipH="1">
              <a:off x="4401726" y="2910121"/>
              <a:ext cx="2159884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8"/>
            <p:cNvSpPr>
              <a:spLocks/>
            </p:cNvSpPr>
            <p:nvPr/>
          </p:nvSpPr>
          <p:spPr bwMode="gray">
            <a:xfrm rot="3600000" flipH="1">
              <a:off x="4111056" y="3974068"/>
              <a:ext cx="2161274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矩形 30"/>
          <p:cNvSpPr/>
          <p:nvPr/>
        </p:nvSpPr>
        <p:spPr>
          <a:xfrm>
            <a:off x="7874283" y="2282529"/>
            <a:ext cx="3339817" cy="7266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ru-RU" altLang="zh-CN" dirty="0">
                <a:solidFill>
                  <a:prstClr val="white"/>
                </a:solidFill>
              </a:rPr>
              <a:t>Алгоритм и написание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ru-RU" altLang="zh-CN" dirty="0">
                <a:solidFill>
                  <a:prstClr val="white"/>
                </a:solidFill>
              </a:rPr>
              <a:t> программ кода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16693" y="515832"/>
            <a:ext cx="1161097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ru-RU" altLang="zh-CN" dirty="0">
                <a:solidFill>
                  <a:prstClr val="white"/>
                </a:solidFill>
                <a:latin typeface="碳纤维正粗黑简体" panose="02010601030101010101" pitchFamily="2" charset="-122"/>
                <a:ea typeface="碳纤维正粗黑简体" panose="02010601030101010101" pitchFamily="2" charset="-122"/>
              </a:rPr>
              <a:t>Цель: Разработать эко-робота, который поможет сделать морские перевозки более эффективными, безопасными и экологически чистыми. А так же, наша цель - привлечь  внимания к вопросам сохранения окружающего мира, формирование взгляда на связь между сохранностью водного  пространства и деятельностью человека</a:t>
            </a:r>
            <a:r>
              <a:rPr lang="ru-RU" altLang="zh-CN" dirty="0" smtClean="0">
                <a:solidFill>
                  <a:prstClr val="white"/>
                </a:solidFill>
                <a:latin typeface="碳纤维正粗黑简体" panose="02010601030101010101" pitchFamily="2" charset="-122"/>
                <a:ea typeface="碳纤维正粗黑简体" panose="02010601030101010101" pitchFamily="2" charset="-122"/>
              </a:rPr>
              <a:t>.</a:t>
            </a:r>
            <a:endParaRPr lang="ru-RU" altLang="zh-CN" dirty="0">
              <a:solidFill>
                <a:prstClr val="white"/>
              </a:solidFill>
              <a:latin typeface="碳纤维正粗黑简体" panose="02010601030101010101" pitchFamily="2" charset="-122"/>
              <a:ea typeface="碳纤维正粗黑简体" panose="02010601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6034" y="1813748"/>
            <a:ext cx="12192000" cy="232314"/>
            <a:chOff x="0" y="863599"/>
            <a:chExt cx="12192000" cy="232314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0" y="1095913"/>
              <a:ext cx="12192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/>
          </p:nvGrpSpPr>
          <p:grpSpPr>
            <a:xfrm>
              <a:off x="10383519" y="863599"/>
              <a:ext cx="1024461" cy="232313"/>
              <a:chOff x="9494519" y="680443"/>
              <a:chExt cx="1024461" cy="377370"/>
            </a:xfrm>
          </p:grpSpPr>
          <p:sp>
            <p:nvSpPr>
              <p:cNvPr id="39" name="平行四边形 38"/>
              <p:cNvSpPr/>
              <p:nvPr/>
            </p:nvSpPr>
            <p:spPr>
              <a:xfrm>
                <a:off x="9494519" y="680443"/>
                <a:ext cx="335281" cy="377370"/>
              </a:xfrm>
              <a:prstGeom prst="parallelogram">
                <a:avLst>
                  <a:gd name="adj" fmla="val 3741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平行四边形 39"/>
              <p:cNvSpPr/>
              <p:nvPr/>
            </p:nvSpPr>
            <p:spPr>
              <a:xfrm>
                <a:off x="9839109" y="680443"/>
                <a:ext cx="335281" cy="377370"/>
              </a:xfrm>
              <a:prstGeom prst="parallelogram">
                <a:avLst>
                  <a:gd name="adj" fmla="val 3741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平行四边形 40"/>
              <p:cNvSpPr/>
              <p:nvPr/>
            </p:nvSpPr>
            <p:spPr>
              <a:xfrm>
                <a:off x="10183699" y="680443"/>
                <a:ext cx="335281" cy="377370"/>
              </a:xfrm>
              <a:prstGeom prst="parallelogram">
                <a:avLst>
                  <a:gd name="adj" fmla="val 3741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7874283" y="3617565"/>
            <a:ext cx="3339817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ru-RU" dirty="0">
                <a:solidFill>
                  <a:schemeClr val="bg1"/>
                </a:solidFill>
              </a:rPr>
              <a:t>Написание проекта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39611" y="1929905"/>
            <a:ext cx="3339817" cy="1079233"/>
            <a:chOff x="874712" y="3325188"/>
            <a:chExt cx="3339817" cy="1079233"/>
          </a:xfrm>
        </p:grpSpPr>
        <p:sp>
          <p:nvSpPr>
            <p:cNvPr id="49" name="矩形 48"/>
            <p:cNvSpPr/>
            <p:nvPr/>
          </p:nvSpPr>
          <p:spPr>
            <a:xfrm>
              <a:off x="874712" y="3677812"/>
              <a:ext cx="3339817" cy="7266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ru-RU" altLang="zh-CN" dirty="0">
                  <a:solidFill>
                    <a:prstClr val="white"/>
                  </a:solidFill>
                </a:rPr>
                <a:t>Изучение востребованности создание модели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972555" y="3325188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939611" y="3617565"/>
            <a:ext cx="3339817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ru-RU" altLang="zh-CN" dirty="0" smtClean="0">
                <a:solidFill>
                  <a:prstClr val="white"/>
                </a:solidFill>
              </a:rPr>
              <a:t>Проектирование роботов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39610" y="4815804"/>
            <a:ext cx="3339817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ru-RU" altLang="zh-CN" dirty="0">
                <a:solidFill>
                  <a:prstClr val="white"/>
                </a:solidFill>
              </a:rPr>
              <a:t>Сборка роботов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9693" y="4767935"/>
            <a:ext cx="418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Подготовка графической реализации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293301" y="1674916"/>
            <a:ext cx="352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Этапы разработки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44117531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Quad 5"/>
          <p:cNvSpPr/>
          <p:nvPr/>
        </p:nvSpPr>
        <p:spPr>
          <a:xfrm>
            <a:off x="4208463" y="1901826"/>
            <a:ext cx="3775076" cy="3775074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8002414" y="2134977"/>
            <a:ext cx="3808587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altLang="zh-CN" b="1" dirty="0" smtClean="0">
                <a:solidFill>
                  <a:prstClr val="white"/>
                </a:solidFill>
              </a:rPr>
              <a:t>3. Ультразвуковой </a:t>
            </a:r>
            <a:r>
              <a:rPr lang="ru-RU" altLang="zh-CN" b="1" dirty="0">
                <a:solidFill>
                  <a:prstClr val="white"/>
                </a:solidFill>
              </a:rPr>
              <a:t>датчик позволяет определить загрязнение, и обнаружить нарушителей.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1560" y="544549"/>
            <a:ext cx="10988881" cy="9344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ru-RU" altLang="zh-CN" sz="1600" dirty="0">
                <a:solidFill>
                  <a:prstClr val="white"/>
                </a:solidFill>
                <a:latin typeface="微软雅黑"/>
              </a:rPr>
              <a:t>Требования к роботу. </a:t>
            </a:r>
            <a:r>
              <a:rPr lang="ru-RU" altLang="zh-CN" sz="1600" dirty="0" smtClean="0">
                <a:solidFill>
                  <a:prstClr val="white"/>
                </a:solidFill>
                <a:latin typeface="微软雅黑"/>
              </a:rPr>
              <a:t>Исходя </a:t>
            </a:r>
            <a:r>
              <a:rPr lang="ru-RU" altLang="zh-CN" sz="1600" dirty="0">
                <a:solidFill>
                  <a:prstClr val="white"/>
                </a:solidFill>
                <a:latin typeface="微软雅黑"/>
              </a:rPr>
              <a:t>из обозначенной цели, определяются конструктивные особенности модели робота. Приводится список используемых в конструкции основных и дополнительных деталей, датчиков, устройств</a:t>
            </a:r>
            <a:r>
              <a:rPr lang="ru-RU" altLang="zh-CN" sz="1200" dirty="0">
                <a:solidFill>
                  <a:prstClr val="white"/>
                </a:solidFill>
                <a:latin typeface="微软雅黑"/>
              </a:rPr>
              <a:t>: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83539" y="4075460"/>
            <a:ext cx="4189586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altLang="zh-CN" b="1" dirty="0" smtClean="0">
                <a:solidFill>
                  <a:prstClr val="white"/>
                </a:solidFill>
              </a:rPr>
              <a:t>4. </a:t>
            </a:r>
            <a:r>
              <a:rPr lang="ru-RU" altLang="zh-CN" b="1" dirty="0">
                <a:solidFill>
                  <a:prstClr val="white"/>
                </a:solidFill>
              </a:rPr>
              <a:t>Ультразвуковой датчик </a:t>
            </a:r>
            <a:r>
              <a:rPr lang="ru-RU" altLang="zh-CN" b="1" dirty="0" smtClean="0">
                <a:solidFill>
                  <a:prstClr val="white"/>
                </a:solidFill>
              </a:rPr>
              <a:t>позволяет обнаружить </a:t>
            </a:r>
            <a:r>
              <a:rPr lang="ru-RU" altLang="zh-CN" b="1" dirty="0">
                <a:solidFill>
                  <a:prstClr val="white"/>
                </a:solidFill>
              </a:rPr>
              <a:t>нарушителей.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0675" y="2254434"/>
            <a:ext cx="3757788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ru-RU" altLang="zh-CN" b="1" dirty="0" smtClean="0">
                <a:solidFill>
                  <a:prstClr val="white"/>
                </a:solidFill>
              </a:rPr>
              <a:t>1. Устойчивая </a:t>
            </a:r>
            <a:r>
              <a:rPr lang="ru-RU" altLang="zh-CN" b="1" dirty="0">
                <a:solidFill>
                  <a:prstClr val="white"/>
                </a:solidFill>
              </a:rPr>
              <a:t>основа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5325" y="4177042"/>
            <a:ext cx="3653013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ru-RU" altLang="zh-CN" b="1" dirty="0" smtClean="0">
                <a:solidFill>
                  <a:prstClr val="white"/>
                </a:solidFill>
              </a:rPr>
              <a:t>2. Моторы </a:t>
            </a:r>
            <a:r>
              <a:rPr lang="ru-RU" altLang="zh-CN" b="1" dirty="0">
                <a:solidFill>
                  <a:prstClr val="white"/>
                </a:solidFill>
              </a:rPr>
              <a:t>для передвижения.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3509" y="2134977"/>
            <a:ext cx="1510030" cy="1510029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458963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矩形 410"/>
          <p:cNvSpPr/>
          <p:nvPr/>
        </p:nvSpPr>
        <p:spPr>
          <a:xfrm>
            <a:off x="3300902" y="344337"/>
            <a:ext cx="5644603" cy="8309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u-RU" altLang="zh-CN" sz="2400" dirty="0">
                <a:solidFill>
                  <a:srgbClr val="00B0F0"/>
                </a:solidFill>
              </a:rPr>
              <a:t>Программирование модели робот «Эко-Патрульный»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412" name="矩形 411"/>
          <p:cNvSpPr/>
          <p:nvPr/>
        </p:nvSpPr>
        <p:spPr>
          <a:xfrm>
            <a:off x="1502229" y="1242415"/>
            <a:ext cx="9846128" cy="14219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написания программы использовалось программное обеспечение MINDSTORMS </a:t>
            </a:r>
            <a:r>
              <a:rPr lang="ru-RU" altLang="zh-CN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u-RU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EV3. С помощью специальных блоков написана программа для модели. В своей программе мы использовал блоки мотора, блок цикла, блоки датчика перемещения, блоки изображения и блок звука. 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" name="矩形 412"/>
          <p:cNvSpPr/>
          <p:nvPr/>
        </p:nvSpPr>
        <p:spPr>
          <a:xfrm>
            <a:off x="6958885" y="4909391"/>
            <a:ext cx="1730786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B0F0"/>
                </a:solidFill>
              </a:rPr>
              <a:t>标题内容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512" y="2800878"/>
            <a:ext cx="6107381" cy="31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881">
        <p14:flip dir="r"/>
      </p:transition>
    </mc:Choice>
    <mc:Fallback xmlns="">
      <p:transition spd="slow" advClick="0" advTm="4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412" grpId="0"/>
      <p:bldP spid="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等腰三角形 108"/>
          <p:cNvSpPr/>
          <p:nvPr/>
        </p:nvSpPr>
        <p:spPr>
          <a:xfrm rot="15015087">
            <a:off x="9955257" y="680337"/>
            <a:ext cx="408709" cy="55172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3BB655EF-B2E0-4E8E-A347-6D6313C2C532}"/>
              </a:ext>
            </a:extLst>
          </p:cNvPr>
          <p:cNvSpPr/>
          <p:nvPr/>
        </p:nvSpPr>
        <p:spPr>
          <a:xfrm>
            <a:off x="1683657" y="1625600"/>
            <a:ext cx="1117600" cy="3657600"/>
          </a:xfrm>
          <a:custGeom>
            <a:avLst/>
            <a:gdLst>
              <a:gd name="connsiteX0" fmla="*/ 580572 w 1117600"/>
              <a:gd name="connsiteY0" fmla="*/ 0 h 3657600"/>
              <a:gd name="connsiteX1" fmla="*/ 0 w 1117600"/>
              <a:gd name="connsiteY1" fmla="*/ 0 h 3657600"/>
              <a:gd name="connsiteX2" fmla="*/ 0 w 1117600"/>
              <a:gd name="connsiteY2" fmla="*/ 2975429 h 3657600"/>
              <a:gd name="connsiteX3" fmla="*/ 1117600 w 1117600"/>
              <a:gd name="connsiteY3" fmla="*/ 2975429 h 3657600"/>
              <a:gd name="connsiteX4" fmla="*/ 972457 w 1117600"/>
              <a:gd name="connsiteY4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600" h="3657600">
                <a:moveTo>
                  <a:pt x="580572" y="0"/>
                </a:moveTo>
                <a:lnTo>
                  <a:pt x="0" y="0"/>
                </a:lnTo>
                <a:lnTo>
                  <a:pt x="0" y="2975429"/>
                </a:lnTo>
                <a:lnTo>
                  <a:pt x="1117600" y="2975429"/>
                </a:lnTo>
                <a:lnTo>
                  <a:pt x="972457" y="3657600"/>
                </a:lnTo>
              </a:path>
            </a:pathLst>
          </a:cu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5F7FA5C2-D22F-40C9-A0F1-656F037CEE39}"/>
              </a:ext>
            </a:extLst>
          </p:cNvPr>
          <p:cNvSpPr/>
          <p:nvPr/>
        </p:nvSpPr>
        <p:spPr>
          <a:xfrm>
            <a:off x="1669143" y="1640114"/>
            <a:ext cx="1306286" cy="3759200"/>
          </a:xfrm>
          <a:custGeom>
            <a:avLst/>
            <a:gdLst>
              <a:gd name="connsiteX0" fmla="*/ 624114 w 1306286"/>
              <a:gd name="connsiteY0" fmla="*/ 0 h 3759200"/>
              <a:gd name="connsiteX1" fmla="*/ 0 w 1306286"/>
              <a:gd name="connsiteY1" fmla="*/ 0 h 3759200"/>
              <a:gd name="connsiteX2" fmla="*/ 0 w 1306286"/>
              <a:gd name="connsiteY2" fmla="*/ 2960915 h 3759200"/>
              <a:gd name="connsiteX3" fmla="*/ 1117600 w 1306286"/>
              <a:gd name="connsiteY3" fmla="*/ 2960915 h 3759200"/>
              <a:gd name="connsiteX4" fmla="*/ 1306286 w 1306286"/>
              <a:gd name="connsiteY4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6" h="3759200">
                <a:moveTo>
                  <a:pt x="624114" y="0"/>
                </a:moveTo>
                <a:lnTo>
                  <a:pt x="0" y="0"/>
                </a:lnTo>
                <a:lnTo>
                  <a:pt x="0" y="2960915"/>
                </a:lnTo>
                <a:lnTo>
                  <a:pt x="1117600" y="2960915"/>
                </a:lnTo>
                <a:lnTo>
                  <a:pt x="1306286" y="3759200"/>
                </a:lnTo>
              </a:path>
            </a:pathLst>
          </a:cu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9946258E-D2BD-43B7-84AE-D9C486FA6087}"/>
              </a:ext>
            </a:extLst>
          </p:cNvPr>
          <p:cNvSpPr/>
          <p:nvPr/>
        </p:nvSpPr>
        <p:spPr>
          <a:xfrm>
            <a:off x="4856779" y="1698171"/>
            <a:ext cx="6482944" cy="2975429"/>
          </a:xfrm>
          <a:custGeom>
            <a:avLst/>
            <a:gdLst>
              <a:gd name="connsiteX0" fmla="*/ 348343 w 5428343"/>
              <a:gd name="connsiteY0" fmla="*/ 0 h 2975429"/>
              <a:gd name="connsiteX1" fmla="*/ 5428343 w 5428343"/>
              <a:gd name="connsiteY1" fmla="*/ 0 h 2975429"/>
              <a:gd name="connsiteX2" fmla="*/ 5428343 w 5428343"/>
              <a:gd name="connsiteY2" fmla="*/ 2975429 h 2975429"/>
              <a:gd name="connsiteX3" fmla="*/ 0 w 5428343"/>
              <a:gd name="connsiteY3" fmla="*/ 2975429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8343" h="2975429">
                <a:moveTo>
                  <a:pt x="348343" y="0"/>
                </a:moveTo>
                <a:lnTo>
                  <a:pt x="5428343" y="0"/>
                </a:lnTo>
                <a:lnTo>
                  <a:pt x="5428343" y="2975429"/>
                </a:lnTo>
                <a:lnTo>
                  <a:pt x="0" y="2975429"/>
                </a:lnTo>
              </a:path>
            </a:pathLst>
          </a:cu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9B1B3684-2151-4DAF-9F6A-4AA338534985}"/>
              </a:ext>
            </a:extLst>
          </p:cNvPr>
          <p:cNvSpPr/>
          <p:nvPr/>
        </p:nvSpPr>
        <p:spPr>
          <a:xfrm>
            <a:off x="4791330" y="3103302"/>
            <a:ext cx="6586949" cy="2960914"/>
          </a:xfrm>
          <a:custGeom>
            <a:avLst/>
            <a:gdLst>
              <a:gd name="connsiteX0" fmla="*/ 391886 w 5515429"/>
              <a:gd name="connsiteY0" fmla="*/ 0 h 2960914"/>
              <a:gd name="connsiteX1" fmla="*/ 5515429 w 5515429"/>
              <a:gd name="connsiteY1" fmla="*/ 0 h 2960914"/>
              <a:gd name="connsiteX2" fmla="*/ 5515429 w 5515429"/>
              <a:gd name="connsiteY2" fmla="*/ 2960914 h 2960914"/>
              <a:gd name="connsiteX3" fmla="*/ 0 w 5515429"/>
              <a:gd name="connsiteY3" fmla="*/ 2960914 h 2960914"/>
              <a:gd name="connsiteX4" fmla="*/ 928915 w 5515429"/>
              <a:gd name="connsiteY4" fmla="*/ 1712686 h 2960914"/>
              <a:gd name="connsiteX0" fmla="*/ 391886 w 5515429"/>
              <a:gd name="connsiteY0" fmla="*/ 0 h 2960914"/>
              <a:gd name="connsiteX1" fmla="*/ 5515429 w 5515429"/>
              <a:gd name="connsiteY1" fmla="*/ 0 h 2960914"/>
              <a:gd name="connsiteX2" fmla="*/ 5515429 w 5515429"/>
              <a:gd name="connsiteY2" fmla="*/ 2960914 h 2960914"/>
              <a:gd name="connsiteX3" fmla="*/ 0 w 5515429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29" h="2960914">
                <a:moveTo>
                  <a:pt x="391886" y="0"/>
                </a:moveTo>
                <a:lnTo>
                  <a:pt x="5515429" y="0"/>
                </a:lnTo>
                <a:lnTo>
                  <a:pt x="5515429" y="2960914"/>
                </a:lnTo>
                <a:lnTo>
                  <a:pt x="0" y="2960914"/>
                </a:lnTo>
              </a:path>
            </a:pathLst>
          </a:cu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5DCE3C9B-99FD-43EC-B967-341D73CB23A9}"/>
              </a:ext>
            </a:extLst>
          </p:cNvPr>
          <p:cNvSpPr/>
          <p:nvPr/>
        </p:nvSpPr>
        <p:spPr>
          <a:xfrm>
            <a:off x="788088" y="3103302"/>
            <a:ext cx="1352057" cy="3004457"/>
          </a:xfrm>
          <a:custGeom>
            <a:avLst/>
            <a:gdLst>
              <a:gd name="connsiteX0" fmla="*/ 638628 w 1132114"/>
              <a:gd name="connsiteY0" fmla="*/ 0 h 3004457"/>
              <a:gd name="connsiteX1" fmla="*/ 0 w 1132114"/>
              <a:gd name="connsiteY1" fmla="*/ 0 h 3004457"/>
              <a:gd name="connsiteX2" fmla="*/ 0 w 1132114"/>
              <a:gd name="connsiteY2" fmla="*/ 3004457 h 3004457"/>
              <a:gd name="connsiteX3" fmla="*/ 1132114 w 1132114"/>
              <a:gd name="connsiteY3" fmla="*/ 3004457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114" h="3004457">
                <a:moveTo>
                  <a:pt x="638628" y="0"/>
                </a:moveTo>
                <a:lnTo>
                  <a:pt x="0" y="0"/>
                </a:lnTo>
                <a:lnTo>
                  <a:pt x="0" y="3004457"/>
                </a:lnTo>
                <a:lnTo>
                  <a:pt x="1132114" y="3004457"/>
                </a:lnTo>
              </a:path>
            </a:pathLst>
          </a:cu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91" y="1117768"/>
            <a:ext cx="1038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Таким </a:t>
            </a:r>
            <a:r>
              <a:rPr lang="ru-RU" sz="2000" dirty="0">
                <a:solidFill>
                  <a:schemeClr val="bg1"/>
                </a:solidFill>
              </a:rPr>
              <a:t>образом, используя конструктор LEGO MINDSTORMS </a:t>
            </a:r>
            <a:r>
              <a:rPr lang="ru-RU" sz="2000" dirty="0" err="1">
                <a:solidFill>
                  <a:schemeClr val="bg1"/>
                </a:solidFill>
              </a:rPr>
              <a:t>Education</a:t>
            </a:r>
            <a:r>
              <a:rPr lang="ru-RU" sz="2000" dirty="0">
                <a:solidFill>
                  <a:schemeClr val="bg1"/>
                </a:solidFill>
              </a:rPr>
              <a:t> EV3, мы смогли создать уникальную модель робота «Эко-Патрульный», который способен собирать мусор и обнаружить нарушителей.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3818" y="1392362"/>
            <a:ext cx="8229600" cy="6149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4608" y="3706596"/>
            <a:ext cx="5995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Этим проектом мы хотели показать, что каждый может придумать идею, которая поможет нашей планете стать чище и здоровее. Еще своим проектом мы хотим донести до окружающих мысль о том, что нужно начинать с самого себя и прикладывать усилия для сохранения жизни на планете.</a:t>
            </a:r>
          </a:p>
        </p:txBody>
      </p:sp>
    </p:spTree>
    <p:extLst>
      <p:ext uri="{BB962C8B-B14F-4D97-AF65-F5344CB8AC3E}">
        <p14:creationId xmlns:p14="http://schemas.microsoft.com/office/powerpoint/2010/main" val="22378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583">
        <p14:warp dir="in"/>
      </p:transition>
    </mc:Choice>
    <mc:Fallback xmlns="">
      <p:transition spd="slow" advClick="0" advTm="3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130300"/>
            <a:ext cx="42672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450407">
            <a:off x="4772025" y="2143123"/>
            <a:ext cx="3067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4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0070C0"/>
      </a:accent2>
      <a:accent3>
        <a:srgbClr val="00B050"/>
      </a:accent3>
      <a:accent4>
        <a:srgbClr val="0070C0"/>
      </a:accent4>
      <a:accent5>
        <a:srgbClr val="00B050"/>
      </a:accent5>
      <a:accent6>
        <a:srgbClr val="0070C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基本版式">
  <a:themeElements>
    <a:clrScheme name="自定义 4">
      <a:dk1>
        <a:sysClr val="windowText" lastClr="000000"/>
      </a:dk1>
      <a:lt1>
        <a:sysClr val="window" lastClr="FFFFFF"/>
      </a:lt1>
      <a:dk2>
        <a:srgbClr val="0F2F45"/>
      </a:dk2>
      <a:lt2>
        <a:srgbClr val="8EC2E6"/>
      </a:lt2>
      <a:accent1>
        <a:srgbClr val="00B0F0"/>
      </a:accent1>
      <a:accent2>
        <a:srgbClr val="00182E"/>
      </a:accent2>
      <a:accent3>
        <a:srgbClr val="FFC000"/>
      </a:accent3>
      <a:accent4>
        <a:srgbClr val="C1392B"/>
      </a:accent4>
      <a:accent5>
        <a:srgbClr val="757070"/>
      </a:accent5>
      <a:accent6>
        <a:srgbClr val="A85C82"/>
      </a:accent6>
      <a:hlink>
        <a:srgbClr val="0563C1"/>
      </a:hlink>
      <a:folHlink>
        <a:srgbClr val="954F72"/>
      </a:folHlink>
    </a:clrScheme>
    <a:fontScheme name="自定标准字体">
      <a:majorFont>
        <a:latin typeface="Impact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a:spPr>
      <a:bodyPr rtlCol="0" anchor="ctr"/>
      <a:lstStyle>
        <a:defPPr algn="ctr">
          <a:defRPr sz="1400" i="1" dirty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基本版式">
  <a:themeElements>
    <a:clrScheme name="自定义 4">
      <a:dk1>
        <a:sysClr val="windowText" lastClr="000000"/>
      </a:dk1>
      <a:lt1>
        <a:sysClr val="window" lastClr="FFFFFF"/>
      </a:lt1>
      <a:dk2>
        <a:srgbClr val="0F2F45"/>
      </a:dk2>
      <a:lt2>
        <a:srgbClr val="8EC2E6"/>
      </a:lt2>
      <a:accent1>
        <a:srgbClr val="00B0F0"/>
      </a:accent1>
      <a:accent2>
        <a:srgbClr val="00182E"/>
      </a:accent2>
      <a:accent3>
        <a:srgbClr val="FFC000"/>
      </a:accent3>
      <a:accent4>
        <a:srgbClr val="C1392B"/>
      </a:accent4>
      <a:accent5>
        <a:srgbClr val="757070"/>
      </a:accent5>
      <a:accent6>
        <a:srgbClr val="A85C82"/>
      </a:accent6>
      <a:hlink>
        <a:srgbClr val="0563C1"/>
      </a:hlink>
      <a:folHlink>
        <a:srgbClr val="954F72"/>
      </a:folHlink>
    </a:clrScheme>
    <a:fontScheme name="自定标准字体">
      <a:majorFont>
        <a:latin typeface="Impact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a:spPr>
      <a:bodyPr rtlCol="0" anchor="ctr"/>
      <a:lstStyle>
        <a:defPPr algn="ctr">
          <a:defRPr sz="1400" i="1" dirty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基本版式">
  <a:themeElements>
    <a:clrScheme name="自定义 4">
      <a:dk1>
        <a:sysClr val="windowText" lastClr="000000"/>
      </a:dk1>
      <a:lt1>
        <a:sysClr val="window" lastClr="FFFFFF"/>
      </a:lt1>
      <a:dk2>
        <a:srgbClr val="0F2F45"/>
      </a:dk2>
      <a:lt2>
        <a:srgbClr val="8EC2E6"/>
      </a:lt2>
      <a:accent1>
        <a:srgbClr val="00B0F0"/>
      </a:accent1>
      <a:accent2>
        <a:srgbClr val="00182E"/>
      </a:accent2>
      <a:accent3>
        <a:srgbClr val="FFC000"/>
      </a:accent3>
      <a:accent4>
        <a:srgbClr val="C1392B"/>
      </a:accent4>
      <a:accent5>
        <a:srgbClr val="757070"/>
      </a:accent5>
      <a:accent6>
        <a:srgbClr val="A85C82"/>
      </a:accent6>
      <a:hlink>
        <a:srgbClr val="0563C1"/>
      </a:hlink>
      <a:folHlink>
        <a:srgbClr val="954F72"/>
      </a:folHlink>
    </a:clrScheme>
    <a:fontScheme name="自定标准字体">
      <a:majorFont>
        <a:latin typeface="Impact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a:spPr>
      <a:bodyPr rtlCol="0" anchor="ctr"/>
      <a:lstStyle>
        <a:defPPr algn="ctr">
          <a:defRPr sz="1400" i="1" dirty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739</TotalTime>
  <Words>437</Words>
  <Application>Microsoft Office PowerPoint</Application>
  <PresentationFormat>Произвольный</PresentationFormat>
  <Paragraphs>50</Paragraphs>
  <Slides>9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包图主题2</vt:lpstr>
      <vt:lpstr>自定义设计方案</vt:lpstr>
      <vt:lpstr>基本版式</vt:lpstr>
      <vt:lpstr>1_基本版式</vt:lpstr>
      <vt:lpstr>2_基本版式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顶尖PPT</dc:creator>
  <cp:keywords>www.51pptmoban.com</cp:keywords>
  <cp:lastModifiedBy>User</cp:lastModifiedBy>
  <cp:revision>102</cp:revision>
  <dcterms:created xsi:type="dcterms:W3CDTF">2017-07-15T05:24:02Z</dcterms:created>
  <dcterms:modified xsi:type="dcterms:W3CDTF">2023-05-09T16:51:10Z</dcterms:modified>
</cp:coreProperties>
</file>