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8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5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933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3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410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2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6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0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9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1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7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8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9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8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1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F7E8-E6D5-40AB-8164-742D1B2FF0B4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18200E-8A74-4F3A-8C7E-7316CED71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74003" cy="68712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32943" y="681042"/>
            <a:ext cx="9576944" cy="164630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Команда «Золотая рыбка»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193" y="5595427"/>
            <a:ext cx="8699614" cy="10968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Робот-трубоукладчик для футляров оптико-волоконных линий связи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8090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74003" cy="687122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334" y="2328288"/>
            <a:ext cx="6088893" cy="10968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Робот-трубоукладчик для футляров оптико-волоконных линий связи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Работает на пульте управления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80" y="-7626"/>
            <a:ext cx="5149220" cy="68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8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74003" cy="687122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334" y="2328288"/>
            <a:ext cx="6088893" cy="10968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Золотая рыбка (на базе </a:t>
            </a:r>
            <a:r>
              <a:rPr lang="en-US" sz="4000" dirty="0" smtClean="0">
                <a:solidFill>
                  <a:srgbClr val="FFFF00"/>
                </a:solidFill>
              </a:rPr>
              <a:t>Lego WE DO) </a:t>
            </a:r>
            <a:r>
              <a:rPr lang="ru-RU" sz="4000" dirty="0" smtClean="0">
                <a:solidFill>
                  <a:srgbClr val="FFFF00"/>
                </a:solidFill>
              </a:rPr>
              <a:t>выплывает из кораллов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87" y="1322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74003" cy="687122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334" y="2328288"/>
            <a:ext cx="6088893" cy="10968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Морские коньки(на базе </a:t>
            </a:r>
            <a:r>
              <a:rPr lang="en-US" sz="4000" dirty="0" smtClean="0">
                <a:solidFill>
                  <a:srgbClr val="FFFF00"/>
                </a:solidFill>
              </a:rPr>
              <a:t>Lego WE DO) </a:t>
            </a:r>
            <a:r>
              <a:rPr lang="ru-RU" sz="4000" dirty="0" smtClean="0">
                <a:solidFill>
                  <a:srgbClr val="FFFF00"/>
                </a:solidFill>
              </a:rPr>
              <a:t>качаются на волнах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87" y="-381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9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74003" cy="687122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334" y="2328288"/>
            <a:ext cx="6088893" cy="10968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Морские черепашки(на базе </a:t>
            </a:r>
            <a:r>
              <a:rPr lang="en-US" sz="4000" dirty="0" smtClean="0">
                <a:solidFill>
                  <a:srgbClr val="FFFF00"/>
                </a:solidFill>
              </a:rPr>
              <a:t>Lego WE DO) </a:t>
            </a:r>
            <a:r>
              <a:rPr lang="ru-RU" sz="4000" dirty="0" err="1" smtClean="0">
                <a:solidFill>
                  <a:srgbClr val="FFFF00"/>
                </a:solidFill>
              </a:rPr>
              <a:t>кружаться</a:t>
            </a:r>
            <a:r>
              <a:rPr lang="ru-RU" sz="4000" dirty="0" smtClean="0">
                <a:solidFill>
                  <a:srgbClr val="FFFF00"/>
                </a:solidFill>
              </a:rPr>
              <a:t> в танце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-381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0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74003" cy="687122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978" y="1277964"/>
            <a:ext cx="6088893" cy="10968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Краб-хранитель жемчужин(на </a:t>
            </a:r>
            <a:r>
              <a:rPr lang="ru-RU" sz="4000" dirty="0">
                <a:solidFill>
                  <a:srgbClr val="FFFF00"/>
                </a:solidFill>
              </a:rPr>
              <a:t>базе </a:t>
            </a:r>
            <a:r>
              <a:rPr lang="en-US" sz="4000" dirty="0">
                <a:solidFill>
                  <a:srgbClr val="FFFF00"/>
                </a:solidFill>
              </a:rPr>
              <a:t>Lego WE DO)</a:t>
            </a:r>
            <a:r>
              <a:rPr lang="ru-RU" sz="4000" dirty="0" smtClean="0">
                <a:solidFill>
                  <a:srgbClr val="FFFF00"/>
                </a:solidFill>
              </a:rPr>
              <a:t> открывает свою сокровищницу и одаривает всех любителей природы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-381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555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68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Команда «Золотая рыбка»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«Золотая рыбка»</dc:title>
  <dc:creator>Zver</dc:creator>
  <cp:lastModifiedBy>Zver</cp:lastModifiedBy>
  <cp:revision>4</cp:revision>
  <dcterms:created xsi:type="dcterms:W3CDTF">2023-05-09T09:16:20Z</dcterms:created>
  <dcterms:modified xsi:type="dcterms:W3CDTF">2023-05-09T09:31:14Z</dcterms:modified>
</cp:coreProperties>
</file>