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350" r:id="rId5"/>
    <p:sldId id="352" r:id="rId6"/>
    <p:sldId id="368" r:id="rId7"/>
    <p:sldId id="365" r:id="rId8"/>
    <p:sldId id="371" r:id="rId9"/>
    <p:sldId id="369" r:id="rId10"/>
    <p:sldId id="370" r:id="rId11"/>
    <p:sldId id="367" r:id="rId12"/>
    <p:sldId id="36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5226" autoAdjust="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A8B07-5413-4D77-95BF-775BA37A015B}" type="datetime1">
              <a:rPr lang="ru-RU" noProof="0" smtClean="0"/>
              <a:t>11.04.2023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0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3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Текст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Объект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7A984553-A6F7-48EB-8856-1E24313FFF56}" type="datetime4">
              <a:rPr lang="ru-RU" noProof="0" smtClean="0">
                <a:latin typeface="+mn-lt"/>
              </a:rPr>
              <a:t>11 апреля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толб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Текст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ru-RU" noProof="0"/>
              <a:t>Образец текста</a:t>
            </a:r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Дата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6F26F23-C8C0-4EE8-B5C3-CA20E71F4584}" type="datetime4">
              <a:rPr lang="ru-RU" noProof="0" smtClean="0">
                <a:latin typeface="+mn-lt"/>
              </a:rPr>
              <a:t>11 апреля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6" name="Текст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1A20C08B-3B48-4773-80A1-C458F199FF21}" type="datetime4">
              <a:rPr lang="ru-RU" noProof="0" smtClean="0">
                <a:latin typeface="+mn-lt"/>
              </a:rPr>
              <a:t>11 апреля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Автофигура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Текст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екст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Текст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Текст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Текст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Текст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Текст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Текст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8" name="Текст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02A7D674-8D44-425B-8E50-A3A77576FE89}" type="datetime4">
              <a:rPr lang="ru-RU" noProof="0" smtClean="0">
                <a:latin typeface="+mn-lt"/>
              </a:rPr>
              <a:t>11 апреля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Текст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806290F-BA92-4A78-92C0-2990469DF00F}" type="datetime4">
              <a:rPr lang="ru-RU" noProof="0" smtClean="0">
                <a:latin typeface="+mn-lt"/>
              </a:rPr>
              <a:t>11 апреля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рыв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иаграмма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0C55B463-854B-4194-9B46-BF41E73CB25D}" type="datetime4">
              <a:rPr lang="ru-RU" noProof="0" smtClean="0">
                <a:latin typeface="+mn-lt"/>
              </a:rPr>
              <a:t>11 апреля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" name="Таблица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47D572-75D7-48A9-A900-FC9E28CC8EAF}" type="datetime4">
              <a:rPr lang="ru-RU" noProof="0" smtClean="0">
                <a:latin typeface="+mn-lt"/>
              </a:rPr>
              <a:t>11 апреля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0" name="Надпись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83606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0000" b="1" noProof="0" dirty="0">
                <a:solidFill>
                  <a:schemeClr val="bg1"/>
                </a:solidFill>
              </a:rPr>
              <a:t>«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Автофигура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8" name="Рисунок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Рисунок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2" name="Текст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3" name="Текст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4" name="Текст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5" name="Текст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6" name="Текст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7" name="Текст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8" name="Текст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79" name="Текст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Автофигура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6" name="Рисунок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9" name="Рисунок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3F186DF9-219D-4BBD-B401-3014ED801DF3}" type="datetime4">
              <a:rPr lang="ru-RU" noProof="0" smtClean="0">
                <a:latin typeface="+mn-lt"/>
              </a:rPr>
              <a:t>11 апреля 2023 г.</a:t>
            </a:fld>
            <a:endParaRPr lang="ru-RU" noProof="0" dirty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Годовой обзор</a:t>
            </a:r>
            <a:endParaRPr lang="ru-RU" b="0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</a:p>
        </p:txBody>
      </p:sp>
      <p:sp>
        <p:nvSpPr>
          <p:cNvPr id="96" name="Текст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97" name="Текст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2" name="Текст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3" name="Текст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6" name="Текст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7" name="Текст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ru-RU" noProof="0"/>
              <a:t>Щелкните, чтобы изменить </a:t>
            </a:r>
          </a:p>
        </p:txBody>
      </p:sp>
      <p:sp>
        <p:nvSpPr>
          <p:cNvPr id="108" name="Текст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sp>
        <p:nvSpPr>
          <p:cNvPr id="109" name="Текст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ru-RU" noProof="0"/>
              <a:t>Щелкните, чтобы изменить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55C42BAF-CD1F-4C5E-BB69-89E69EC6C758}" type="datetime4">
              <a:rPr lang="ru-RU" noProof="0" smtClean="0">
                <a:latin typeface="+mn-lt"/>
              </a:rPr>
              <a:t>11 апреля 2023 г.</a:t>
            </a:fld>
            <a:endParaRPr lang="ru-RU" noProof="0">
              <a:latin typeface="+mn-lt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0" name="Дата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8DDC5DBC-5AC9-4B00-9077-59D782F35A50}" type="datetime4">
              <a:rPr lang="ru-RU" noProof="0" smtClean="0">
                <a:latin typeface="+mn-lt"/>
              </a:rPr>
              <a:t>11 апреля 2023 г.</a:t>
            </a:fld>
            <a:endParaRPr lang="ru-RU" noProof="0">
              <a:latin typeface="+mn-lt"/>
            </a:endParaRPr>
          </a:p>
        </p:txBody>
      </p:sp>
      <p:sp>
        <p:nvSpPr>
          <p:cNvPr id="31" name="Нижний колонтитул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Годовой обзор</a:t>
            </a:r>
            <a:endParaRPr lang="ru-RU" b="0" noProof="0"/>
          </a:p>
        </p:txBody>
      </p:sp>
      <p:sp>
        <p:nvSpPr>
          <p:cNvPr id="32" name="Номер слайда 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5952" y="2005585"/>
            <a:ext cx="8432674" cy="1377696"/>
          </a:xfrm>
        </p:spPr>
        <p:txBody>
          <a:bodyPr rtlCol="0"/>
          <a:lstStyle/>
          <a:p>
            <a:pPr rtl="0"/>
            <a:r>
              <a:rPr lang="ru-RU" dirty="0"/>
              <a:t>Автомобильное метро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rtlCol="0"/>
          <a:lstStyle/>
          <a:p>
            <a:pPr rtl="0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Выполнил: Елистратов А. В.</a:t>
            </a:r>
          </a:p>
          <a:p>
            <a:pPr rtl="0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Руководитель: Салахов М. Н.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rtlCol="0"/>
          <a:lstStyle/>
          <a:p>
            <a:pPr rtl="0"/>
            <a:r>
              <a:rPr lang="ru-RU" dirty="0"/>
              <a:t>Фото проекта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289EDC-4F98-16CF-5DA0-47125E806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7" y="1760967"/>
            <a:ext cx="7290274" cy="47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9E504-AC1A-A3E5-BE41-DF850796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485A4-A4E5-3887-F9E3-31A388A565DD}"/>
              </a:ext>
            </a:extLst>
          </p:cNvPr>
          <p:cNvSpPr txBox="1"/>
          <p:nvPr/>
        </p:nvSpPr>
        <p:spPr>
          <a:xfrm>
            <a:off x="643564" y="2141621"/>
            <a:ext cx="74296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Свою модель я сделал в системе трехмерного моделирования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КОМПАС-3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v21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Учебная версия.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63646-86A4-0142-58A5-FA5614DC2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313590"/>
            <a:ext cx="1563856" cy="17294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E3F2D2-A0A5-E88B-8E42-594DD97AB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025" y="2141621"/>
            <a:ext cx="2901616" cy="39665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0A5D6-C402-D4D0-A5D6-D2D7DDB11E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-1132" b="3225"/>
          <a:stretch/>
        </p:blipFill>
        <p:spPr>
          <a:xfrm>
            <a:off x="643564" y="3694554"/>
            <a:ext cx="4848851" cy="26099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0123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E86C3-85F3-AF33-4DFF-6AAA6AB69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2496" y="146305"/>
            <a:ext cx="9089136" cy="1200911"/>
          </a:xfrm>
        </p:spPr>
        <p:txBody>
          <a:bodyPr/>
          <a:lstStyle/>
          <a:p>
            <a:r>
              <a:rPr lang="ru-RU" sz="4400" dirty="0"/>
              <a:t>Элементы проекта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1FE304-2E8F-79D3-E3BD-642002FB7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31353" r="382" b="4524"/>
          <a:stretch/>
        </p:blipFill>
        <p:spPr>
          <a:xfrm>
            <a:off x="2157383" y="2407920"/>
            <a:ext cx="8931241" cy="3809998"/>
          </a:xfrm>
          <a:prstGeom prst="rect">
            <a:avLst/>
          </a:prstGeo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DE7D4F56-8E1D-8BA3-FB2F-A0FE0E1E2C50}"/>
              </a:ext>
            </a:extLst>
          </p:cNvPr>
          <p:cNvSpPr/>
          <p:nvPr/>
        </p:nvSpPr>
        <p:spPr>
          <a:xfrm>
            <a:off x="9332976" y="2639568"/>
            <a:ext cx="2535936" cy="789432"/>
          </a:xfrm>
          <a:prstGeom prst="wedgeRectCallout">
            <a:avLst>
              <a:gd name="adj1" fmla="val -45733"/>
              <a:gd name="adj2" fmla="val 8897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pc="100" dirty="0">
                <a:solidFill>
                  <a:prstClr val="black"/>
                </a:solidFill>
                <a:ea typeface="+mj-ea"/>
                <a:cs typeface="+mj-cs"/>
              </a:rPr>
              <a:t>Основание</a:t>
            </a:r>
            <a:endParaRPr lang="ru-RU" sz="3200" dirty="0"/>
          </a:p>
        </p:txBody>
      </p:sp>
      <p:sp>
        <p:nvSpPr>
          <p:cNvPr id="13" name="Облачко с текстом: прямоугольное со скругленными углами 12">
            <a:extLst>
              <a:ext uri="{FF2B5EF4-FFF2-40B4-BE49-F238E27FC236}">
                <a16:creationId xmlns:a16="http://schemas.microsoft.com/office/drawing/2014/main" id="{6B1585D9-B209-BA1F-1ADA-CCFB95E1B16A}"/>
              </a:ext>
            </a:extLst>
          </p:cNvPr>
          <p:cNvSpPr/>
          <p:nvPr/>
        </p:nvSpPr>
        <p:spPr>
          <a:xfrm>
            <a:off x="5553456" y="3639312"/>
            <a:ext cx="1700784" cy="530350"/>
          </a:xfrm>
          <a:prstGeom prst="wedgeRoundRectCallout">
            <a:avLst>
              <a:gd name="adj1" fmla="val 42672"/>
              <a:gd name="adj2" fmla="val 7738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Поворотный круг</a:t>
            </a:r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4471FA0E-F804-3098-FDE9-80C09A6FDDFE}"/>
              </a:ext>
            </a:extLst>
          </p:cNvPr>
          <p:cNvSpPr/>
          <p:nvPr/>
        </p:nvSpPr>
        <p:spPr>
          <a:xfrm>
            <a:off x="7485888" y="3474720"/>
            <a:ext cx="1554480" cy="877821"/>
          </a:xfrm>
          <a:prstGeom prst="wedgeRectCallout">
            <a:avLst>
              <a:gd name="adj1" fmla="val -50597"/>
              <a:gd name="adj2" fmla="val 699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Автономный вагон</a:t>
            </a:r>
          </a:p>
        </p:txBody>
      </p:sp>
    </p:spTree>
    <p:extLst>
      <p:ext uri="{BB962C8B-B14F-4D97-AF65-F5344CB8AC3E}">
        <p14:creationId xmlns:p14="http://schemas.microsoft.com/office/powerpoint/2010/main" val="126054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88D2523-7573-66EA-051C-ADD78DAF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E6DBF1-40BC-D1EB-0292-0F51D5460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23" y="1699199"/>
            <a:ext cx="7966131" cy="4611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0955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31E36C3-C3BB-8853-AFE6-E0BC913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Поворотный круг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3BA8FB-F7B5-41CE-5998-A6AFA3425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21" y="1627570"/>
            <a:ext cx="5888774" cy="4570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D6F1A5-A92E-1556-DE6A-57C8689C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Автономный вагон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FD250C-7677-3380-907F-20B1F117B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84" y="1711374"/>
            <a:ext cx="7013491" cy="443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68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B7085-4E00-266E-FE12-D355B07B7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616" y="655721"/>
            <a:ext cx="8195010" cy="1221206"/>
          </a:xfrm>
        </p:spPr>
        <p:txBody>
          <a:bodyPr/>
          <a:lstStyle/>
          <a:p>
            <a:pPr algn="ctr"/>
            <a:r>
              <a:rPr lang="ru-RU" sz="3200" dirty="0"/>
              <a:t>Автономный вагон будет перемещаться по территории Казанского метрополитена</a:t>
            </a:r>
          </a:p>
        </p:txBody>
      </p:sp>
      <p:pic>
        <p:nvPicPr>
          <p:cNvPr id="1026" name="Picture 2" descr="Изображение логотипа">
            <a:extLst>
              <a:ext uri="{FF2B5EF4-FFF2-40B4-BE49-F238E27FC236}">
                <a16:creationId xmlns:a16="http://schemas.microsoft.com/office/drawing/2014/main" id="{3BFF7CEB-C00E-92E2-3B5D-60B16F935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9" y="547438"/>
            <a:ext cx="2087477" cy="20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нак «Казанский метрополитен»">
            <a:extLst>
              <a:ext uri="{FF2B5EF4-FFF2-40B4-BE49-F238E27FC236}">
                <a16:creationId xmlns:a16="http://schemas.microsoft.com/office/drawing/2014/main" id="{EB7D0D7A-A908-F1BE-EBA5-FB9A5822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03" y="2744537"/>
            <a:ext cx="527685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10A64B-BB94-0F3B-5FEA-05C6F9DF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609" y="2748080"/>
            <a:ext cx="5196639" cy="351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D2703-66A7-B380-A7CA-7AF704A11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7296" y="457201"/>
            <a:ext cx="9875520" cy="768095"/>
          </a:xfrm>
        </p:spPr>
        <p:txBody>
          <a:bodyPr/>
          <a:lstStyle/>
          <a:p>
            <a:r>
              <a:rPr lang="ru-RU" sz="4400" dirty="0"/>
              <a:t>Схема движения поезда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DB7FB9-C4BD-D91A-4E8A-67FACFD0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8" y="1225296"/>
            <a:ext cx="10158463" cy="55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7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3_TF78853419_Win32" id="{7E0D9D6F-7FC9-48AE-A7E6-5131EAED0465}" vid="{5FFFC254-88B3-44E6-AB48-66024C08C3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Ежегодная презентация (геометрические фигуры)</Template>
  <TotalTime>89</TotalTime>
  <Words>58</Words>
  <Application>Microsoft Office PowerPoint</Application>
  <PresentationFormat>Широкоэкранный</PresentationFormat>
  <Paragraphs>17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Wingdings</vt:lpstr>
      <vt:lpstr>Тема 1</vt:lpstr>
      <vt:lpstr>Автомобильное метро</vt:lpstr>
      <vt:lpstr>Фото проекта</vt:lpstr>
      <vt:lpstr>Моделирование</vt:lpstr>
      <vt:lpstr>Элементы проекта</vt:lpstr>
      <vt:lpstr>Основание</vt:lpstr>
      <vt:lpstr>Поворотный круг</vt:lpstr>
      <vt:lpstr>Автономный вагон </vt:lpstr>
      <vt:lpstr>Автономный вагон будет перемещаться по территории Казанского метрополитена</vt:lpstr>
      <vt:lpstr>Схема движения поезда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Автомобильное метро</dc:title>
  <dc:creator>av.elistratov2008@gmail.com</dc:creator>
  <cp:lastModifiedBy>MyHome</cp:lastModifiedBy>
  <cp:revision>3</cp:revision>
  <dcterms:created xsi:type="dcterms:W3CDTF">2023-03-15T18:09:11Z</dcterms:created>
  <dcterms:modified xsi:type="dcterms:W3CDTF">2023-04-11T17:44:04Z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