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6" r:id="rId3"/>
    <p:sldId id="267" r:id="rId4"/>
    <p:sldId id="268" r:id="rId5"/>
    <p:sldId id="269" r:id="rId6"/>
    <p:sldId id="2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30BB90-4AAE-4A8B-B6B1-388E24CE3D44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BEEBB439-28EC-48AA-9839-7F76CEEC5C05}">
      <dgm:prSet/>
      <dgm:spPr/>
      <dgm:t>
        <a:bodyPr/>
        <a:lstStyle/>
        <a:p>
          <a:r>
            <a:rPr lang="ru-RU"/>
            <a:t>Один из самых популярный прикладных языков программирования: Python, Java, C, C#, C++, Kotlin, PHP</a:t>
          </a:r>
          <a:endParaRPr lang="en-US"/>
        </a:p>
      </dgm:t>
    </dgm:pt>
    <dgm:pt modelId="{B523FEA2-06EB-4BC8-ADF4-D0D72A89F7C4}" type="parTrans" cxnId="{DF0FE0A9-A60A-4CF5-B07F-827718557C7C}">
      <dgm:prSet/>
      <dgm:spPr/>
      <dgm:t>
        <a:bodyPr/>
        <a:lstStyle/>
        <a:p>
          <a:endParaRPr lang="en-US"/>
        </a:p>
      </dgm:t>
    </dgm:pt>
    <dgm:pt modelId="{B9C1162C-1DD8-46D3-8152-20BA6458486D}" type="sibTrans" cxnId="{DF0FE0A9-A60A-4CF5-B07F-827718557C7C}">
      <dgm:prSet/>
      <dgm:spPr/>
      <dgm:t>
        <a:bodyPr/>
        <a:lstStyle/>
        <a:p>
          <a:endParaRPr lang="en-US"/>
        </a:p>
      </dgm:t>
    </dgm:pt>
    <dgm:pt modelId="{E9693314-06EB-4E4C-A3F2-C1CFB32917E6}">
      <dgm:prSet/>
      <dgm:spPr/>
      <dgm:t>
        <a:bodyPr/>
        <a:lstStyle/>
        <a:p>
          <a:r>
            <a:rPr lang="ru-RU"/>
            <a:t>Языки делятся на компилируемые, интерпретируемые и условно компилируемые</a:t>
          </a:r>
          <a:endParaRPr lang="en-US"/>
        </a:p>
      </dgm:t>
    </dgm:pt>
    <dgm:pt modelId="{2C1FA7E1-6350-4B3B-BA81-2AD9C82CA96B}" type="parTrans" cxnId="{A72415C2-A498-4510-8F70-2845EFA1CBCE}">
      <dgm:prSet/>
      <dgm:spPr/>
      <dgm:t>
        <a:bodyPr/>
        <a:lstStyle/>
        <a:p>
          <a:endParaRPr lang="en-US"/>
        </a:p>
      </dgm:t>
    </dgm:pt>
    <dgm:pt modelId="{019D3014-D678-4508-B63C-09CDBAC5B5DD}" type="sibTrans" cxnId="{A72415C2-A498-4510-8F70-2845EFA1CBCE}">
      <dgm:prSet/>
      <dgm:spPr/>
      <dgm:t>
        <a:bodyPr/>
        <a:lstStyle/>
        <a:p>
          <a:endParaRPr lang="en-US"/>
        </a:p>
      </dgm:t>
    </dgm:pt>
    <dgm:pt modelId="{4DCBC853-E9FA-4CA4-94D4-0000C816C328}" type="pres">
      <dgm:prSet presAssocID="{F630BB90-4AAE-4A8B-B6B1-388E24CE3D44}" presName="root" presStyleCnt="0">
        <dgm:presLayoutVars>
          <dgm:dir/>
          <dgm:resizeHandles val="exact"/>
        </dgm:presLayoutVars>
      </dgm:prSet>
      <dgm:spPr/>
    </dgm:pt>
    <dgm:pt modelId="{ABDD2F07-38ED-47BE-99C6-92CEE9D0A996}" type="pres">
      <dgm:prSet presAssocID="{BEEBB439-28EC-48AA-9839-7F76CEEC5C05}" presName="compNode" presStyleCnt="0"/>
      <dgm:spPr/>
    </dgm:pt>
    <dgm:pt modelId="{B37E23C3-5C2A-43B8-BA23-D9A7A6D3DD58}" type="pres">
      <dgm:prSet presAssocID="{BEEBB439-28EC-48AA-9839-7F76CEEC5C0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grammer"/>
        </a:ext>
      </dgm:extLst>
    </dgm:pt>
    <dgm:pt modelId="{123EB62E-523C-4180-AA2C-D715BC476AE8}" type="pres">
      <dgm:prSet presAssocID="{BEEBB439-28EC-48AA-9839-7F76CEEC5C05}" presName="spaceRect" presStyleCnt="0"/>
      <dgm:spPr/>
    </dgm:pt>
    <dgm:pt modelId="{E6570948-BA02-4948-9A40-32A2AAB42BC3}" type="pres">
      <dgm:prSet presAssocID="{BEEBB439-28EC-48AA-9839-7F76CEEC5C05}" presName="textRect" presStyleLbl="revTx" presStyleIdx="0" presStyleCnt="2">
        <dgm:presLayoutVars>
          <dgm:chMax val="1"/>
          <dgm:chPref val="1"/>
        </dgm:presLayoutVars>
      </dgm:prSet>
      <dgm:spPr/>
    </dgm:pt>
    <dgm:pt modelId="{28AB00CA-408E-4E10-9F68-1D354D89AC66}" type="pres">
      <dgm:prSet presAssocID="{B9C1162C-1DD8-46D3-8152-20BA6458486D}" presName="sibTrans" presStyleCnt="0"/>
      <dgm:spPr/>
    </dgm:pt>
    <dgm:pt modelId="{7D243781-DC62-4CFF-B1B5-2376A61FDE6F}" type="pres">
      <dgm:prSet presAssocID="{E9693314-06EB-4E4C-A3F2-C1CFB32917E6}" presName="compNode" presStyleCnt="0"/>
      <dgm:spPr/>
    </dgm:pt>
    <dgm:pt modelId="{A1147EE2-E3FF-421E-8FAB-C7ED25718B1A}" type="pres">
      <dgm:prSet presAssocID="{E9693314-06EB-4E4C-A3F2-C1CFB32917E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6EF8C28F-6E81-4791-A231-0F6459E1822A}" type="pres">
      <dgm:prSet presAssocID="{E9693314-06EB-4E4C-A3F2-C1CFB32917E6}" presName="spaceRect" presStyleCnt="0"/>
      <dgm:spPr/>
    </dgm:pt>
    <dgm:pt modelId="{BCE6CD47-4285-4A7A-8EF3-E787953684AA}" type="pres">
      <dgm:prSet presAssocID="{E9693314-06EB-4E4C-A3F2-C1CFB32917E6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E4E1C107-E871-45CC-854B-A856762CD2D6}" type="presOf" srcId="{F630BB90-4AAE-4A8B-B6B1-388E24CE3D44}" destId="{4DCBC853-E9FA-4CA4-94D4-0000C816C328}" srcOrd="0" destOrd="0" presId="urn:microsoft.com/office/officeart/2018/2/layout/IconLabelList"/>
    <dgm:cxn modelId="{CA891410-8CF9-49CE-A538-697FB8CC915C}" type="presOf" srcId="{E9693314-06EB-4E4C-A3F2-C1CFB32917E6}" destId="{BCE6CD47-4285-4A7A-8EF3-E787953684AA}" srcOrd="0" destOrd="0" presId="urn:microsoft.com/office/officeart/2018/2/layout/IconLabelList"/>
    <dgm:cxn modelId="{DF0FE0A9-A60A-4CF5-B07F-827718557C7C}" srcId="{F630BB90-4AAE-4A8B-B6B1-388E24CE3D44}" destId="{BEEBB439-28EC-48AA-9839-7F76CEEC5C05}" srcOrd="0" destOrd="0" parTransId="{B523FEA2-06EB-4BC8-ADF4-D0D72A89F7C4}" sibTransId="{B9C1162C-1DD8-46D3-8152-20BA6458486D}"/>
    <dgm:cxn modelId="{A72415C2-A498-4510-8F70-2845EFA1CBCE}" srcId="{F630BB90-4AAE-4A8B-B6B1-388E24CE3D44}" destId="{E9693314-06EB-4E4C-A3F2-C1CFB32917E6}" srcOrd="1" destOrd="0" parTransId="{2C1FA7E1-6350-4B3B-BA81-2AD9C82CA96B}" sibTransId="{019D3014-D678-4508-B63C-09CDBAC5B5DD}"/>
    <dgm:cxn modelId="{2D1E6CF5-3ED3-4C0A-87DC-0E8D8583D4EA}" type="presOf" srcId="{BEEBB439-28EC-48AA-9839-7F76CEEC5C05}" destId="{E6570948-BA02-4948-9A40-32A2AAB42BC3}" srcOrd="0" destOrd="0" presId="urn:microsoft.com/office/officeart/2018/2/layout/IconLabelList"/>
    <dgm:cxn modelId="{126DFFD9-0A49-4AB2-8C99-7A1DDF0A73D6}" type="presParOf" srcId="{4DCBC853-E9FA-4CA4-94D4-0000C816C328}" destId="{ABDD2F07-38ED-47BE-99C6-92CEE9D0A996}" srcOrd="0" destOrd="0" presId="urn:microsoft.com/office/officeart/2018/2/layout/IconLabelList"/>
    <dgm:cxn modelId="{78CDC812-863D-4BB2-B36E-7B65576DA4EB}" type="presParOf" srcId="{ABDD2F07-38ED-47BE-99C6-92CEE9D0A996}" destId="{B37E23C3-5C2A-43B8-BA23-D9A7A6D3DD58}" srcOrd="0" destOrd="0" presId="urn:microsoft.com/office/officeart/2018/2/layout/IconLabelList"/>
    <dgm:cxn modelId="{C57CC754-F7F4-4E97-8C23-C86C04D808B4}" type="presParOf" srcId="{ABDD2F07-38ED-47BE-99C6-92CEE9D0A996}" destId="{123EB62E-523C-4180-AA2C-D715BC476AE8}" srcOrd="1" destOrd="0" presId="urn:microsoft.com/office/officeart/2018/2/layout/IconLabelList"/>
    <dgm:cxn modelId="{065D9BDB-0BB4-41B8-9E22-853EBB03AB5D}" type="presParOf" srcId="{ABDD2F07-38ED-47BE-99C6-92CEE9D0A996}" destId="{E6570948-BA02-4948-9A40-32A2AAB42BC3}" srcOrd="2" destOrd="0" presId="urn:microsoft.com/office/officeart/2018/2/layout/IconLabelList"/>
    <dgm:cxn modelId="{8A4D2444-6D08-4E55-BBD5-DD661613A101}" type="presParOf" srcId="{4DCBC853-E9FA-4CA4-94D4-0000C816C328}" destId="{28AB00CA-408E-4E10-9F68-1D354D89AC66}" srcOrd="1" destOrd="0" presId="urn:microsoft.com/office/officeart/2018/2/layout/IconLabelList"/>
    <dgm:cxn modelId="{48FC141F-C1FD-4234-A514-F8C37558254F}" type="presParOf" srcId="{4DCBC853-E9FA-4CA4-94D4-0000C816C328}" destId="{7D243781-DC62-4CFF-B1B5-2376A61FDE6F}" srcOrd="2" destOrd="0" presId="urn:microsoft.com/office/officeart/2018/2/layout/IconLabelList"/>
    <dgm:cxn modelId="{258A28FE-22DA-4A11-BAC4-7700A9C18842}" type="presParOf" srcId="{7D243781-DC62-4CFF-B1B5-2376A61FDE6F}" destId="{A1147EE2-E3FF-421E-8FAB-C7ED25718B1A}" srcOrd="0" destOrd="0" presId="urn:microsoft.com/office/officeart/2018/2/layout/IconLabelList"/>
    <dgm:cxn modelId="{B8F4EF1D-1909-42E1-9C96-80CFC8B722E6}" type="presParOf" srcId="{7D243781-DC62-4CFF-B1B5-2376A61FDE6F}" destId="{6EF8C28F-6E81-4791-A231-0F6459E1822A}" srcOrd="1" destOrd="0" presId="urn:microsoft.com/office/officeart/2018/2/layout/IconLabelList"/>
    <dgm:cxn modelId="{975307C0-EC6F-4F23-AED6-1E825B843D5F}" type="presParOf" srcId="{7D243781-DC62-4CFF-B1B5-2376A61FDE6F}" destId="{BCE6CD47-4285-4A7A-8EF3-E787953684AA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812D58-D5BD-48B6-BCFF-B2E2FDF7A645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FE5C0B4D-5044-45B1-8EC1-6B06D8FE27CF}">
      <dgm:prSet/>
      <dgm:spPr/>
      <dgm:t>
        <a:bodyPr/>
        <a:lstStyle/>
        <a:p>
          <a:r>
            <a:rPr lang="ru-RU"/>
            <a:t>Установка PyQt5 на Windows и macOS происходит с помощью команды в cmd “pip install PyQt5”</a:t>
          </a:r>
          <a:endParaRPr lang="en-US"/>
        </a:p>
      </dgm:t>
    </dgm:pt>
    <dgm:pt modelId="{5D0DFAD9-0A86-466A-8513-6555A43EFD5F}" type="parTrans" cxnId="{9E8F53FD-3993-4008-83BB-1A68F2AD2C0E}">
      <dgm:prSet/>
      <dgm:spPr/>
      <dgm:t>
        <a:bodyPr/>
        <a:lstStyle/>
        <a:p>
          <a:endParaRPr lang="en-US"/>
        </a:p>
      </dgm:t>
    </dgm:pt>
    <dgm:pt modelId="{70C12B00-21D2-4F67-8853-C0A217FA77C4}" type="sibTrans" cxnId="{9E8F53FD-3993-4008-83BB-1A68F2AD2C0E}">
      <dgm:prSet/>
      <dgm:spPr/>
      <dgm:t>
        <a:bodyPr/>
        <a:lstStyle/>
        <a:p>
          <a:endParaRPr lang="en-US"/>
        </a:p>
      </dgm:t>
    </dgm:pt>
    <dgm:pt modelId="{46F8C859-6173-4F6B-AED9-849FE7991915}">
      <dgm:prSet/>
      <dgm:spPr/>
      <dgm:t>
        <a:bodyPr/>
        <a:lstStyle/>
        <a:p>
          <a:r>
            <a:rPr lang="ru-RU"/>
            <a:t>С помощью PyQt5 создаётся «каркас» приложения. Его виджеты и интерфейс.</a:t>
          </a:r>
          <a:endParaRPr lang="en-US"/>
        </a:p>
      </dgm:t>
    </dgm:pt>
    <dgm:pt modelId="{C6EBA085-748A-41CA-9F6B-A15F74E5749E}" type="parTrans" cxnId="{1AF70D6F-3A9C-433D-8331-E502623CCF68}">
      <dgm:prSet/>
      <dgm:spPr/>
      <dgm:t>
        <a:bodyPr/>
        <a:lstStyle/>
        <a:p>
          <a:endParaRPr lang="en-US"/>
        </a:p>
      </dgm:t>
    </dgm:pt>
    <dgm:pt modelId="{2956BC72-D6B7-4160-8A9A-D495B2D84726}" type="sibTrans" cxnId="{1AF70D6F-3A9C-433D-8331-E502623CCF68}">
      <dgm:prSet/>
      <dgm:spPr/>
      <dgm:t>
        <a:bodyPr/>
        <a:lstStyle/>
        <a:p>
          <a:endParaRPr lang="en-US"/>
        </a:p>
      </dgm:t>
    </dgm:pt>
    <dgm:pt modelId="{5B7D9BCC-31F3-F840-896A-F097A794BAEA}" type="pres">
      <dgm:prSet presAssocID="{D1812D58-D5BD-48B6-BCFF-B2E2FDF7A64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D08057F-A124-4247-86E9-A7ABEBB61C50}" type="pres">
      <dgm:prSet presAssocID="{FE5C0B4D-5044-45B1-8EC1-6B06D8FE27CF}" presName="hierRoot1" presStyleCnt="0"/>
      <dgm:spPr/>
    </dgm:pt>
    <dgm:pt modelId="{EE959D3B-8CF4-F94B-B24F-FFCCB6F6D488}" type="pres">
      <dgm:prSet presAssocID="{FE5C0B4D-5044-45B1-8EC1-6B06D8FE27CF}" presName="composite" presStyleCnt="0"/>
      <dgm:spPr/>
    </dgm:pt>
    <dgm:pt modelId="{F94B5F78-196A-E44F-99D7-59FDDDFB725E}" type="pres">
      <dgm:prSet presAssocID="{FE5C0B4D-5044-45B1-8EC1-6B06D8FE27CF}" presName="background" presStyleLbl="node0" presStyleIdx="0" presStyleCnt="2"/>
      <dgm:spPr/>
    </dgm:pt>
    <dgm:pt modelId="{5ACD597E-ABC9-4B48-BB8D-9FBE8D562E14}" type="pres">
      <dgm:prSet presAssocID="{FE5C0B4D-5044-45B1-8EC1-6B06D8FE27CF}" presName="text" presStyleLbl="fgAcc0" presStyleIdx="0" presStyleCnt="2">
        <dgm:presLayoutVars>
          <dgm:chPref val="3"/>
        </dgm:presLayoutVars>
      </dgm:prSet>
      <dgm:spPr/>
    </dgm:pt>
    <dgm:pt modelId="{B80E9A1C-864A-8E42-9420-E2F9CB3E5793}" type="pres">
      <dgm:prSet presAssocID="{FE5C0B4D-5044-45B1-8EC1-6B06D8FE27CF}" presName="hierChild2" presStyleCnt="0"/>
      <dgm:spPr/>
    </dgm:pt>
    <dgm:pt modelId="{8509C366-E82C-F04B-A722-782B88CC8ED1}" type="pres">
      <dgm:prSet presAssocID="{46F8C859-6173-4F6B-AED9-849FE7991915}" presName="hierRoot1" presStyleCnt="0"/>
      <dgm:spPr/>
    </dgm:pt>
    <dgm:pt modelId="{AE842011-EDAD-204A-8CC5-9C1EE9687AA3}" type="pres">
      <dgm:prSet presAssocID="{46F8C859-6173-4F6B-AED9-849FE7991915}" presName="composite" presStyleCnt="0"/>
      <dgm:spPr/>
    </dgm:pt>
    <dgm:pt modelId="{4AC693D2-E130-404A-BFE8-E8D7444E619F}" type="pres">
      <dgm:prSet presAssocID="{46F8C859-6173-4F6B-AED9-849FE7991915}" presName="background" presStyleLbl="node0" presStyleIdx="1" presStyleCnt="2"/>
      <dgm:spPr/>
    </dgm:pt>
    <dgm:pt modelId="{A2005843-9338-654B-9197-F88C758A7B83}" type="pres">
      <dgm:prSet presAssocID="{46F8C859-6173-4F6B-AED9-849FE7991915}" presName="text" presStyleLbl="fgAcc0" presStyleIdx="1" presStyleCnt="2">
        <dgm:presLayoutVars>
          <dgm:chPref val="3"/>
        </dgm:presLayoutVars>
      </dgm:prSet>
      <dgm:spPr/>
    </dgm:pt>
    <dgm:pt modelId="{3868F969-CD15-284A-8129-516BDBCA8423}" type="pres">
      <dgm:prSet presAssocID="{46F8C859-6173-4F6B-AED9-849FE7991915}" presName="hierChild2" presStyleCnt="0"/>
      <dgm:spPr/>
    </dgm:pt>
  </dgm:ptLst>
  <dgm:cxnLst>
    <dgm:cxn modelId="{55308B2A-56B4-4F40-A1CB-18AECD00B117}" type="presOf" srcId="{FE5C0B4D-5044-45B1-8EC1-6B06D8FE27CF}" destId="{5ACD597E-ABC9-4B48-BB8D-9FBE8D562E14}" srcOrd="0" destOrd="0" presId="urn:microsoft.com/office/officeart/2005/8/layout/hierarchy1"/>
    <dgm:cxn modelId="{1AF70D6F-3A9C-433D-8331-E502623CCF68}" srcId="{D1812D58-D5BD-48B6-BCFF-B2E2FDF7A645}" destId="{46F8C859-6173-4F6B-AED9-849FE7991915}" srcOrd="1" destOrd="0" parTransId="{C6EBA085-748A-41CA-9F6B-A15F74E5749E}" sibTransId="{2956BC72-D6B7-4160-8A9A-D495B2D84726}"/>
    <dgm:cxn modelId="{CFB31E96-4C63-0843-B6C1-54439CF8746A}" type="presOf" srcId="{46F8C859-6173-4F6B-AED9-849FE7991915}" destId="{A2005843-9338-654B-9197-F88C758A7B83}" srcOrd="0" destOrd="0" presId="urn:microsoft.com/office/officeart/2005/8/layout/hierarchy1"/>
    <dgm:cxn modelId="{63E679D4-B56F-9745-9EDC-24CD814E26DF}" type="presOf" srcId="{D1812D58-D5BD-48B6-BCFF-B2E2FDF7A645}" destId="{5B7D9BCC-31F3-F840-896A-F097A794BAEA}" srcOrd="0" destOrd="0" presId="urn:microsoft.com/office/officeart/2005/8/layout/hierarchy1"/>
    <dgm:cxn modelId="{9E8F53FD-3993-4008-83BB-1A68F2AD2C0E}" srcId="{D1812D58-D5BD-48B6-BCFF-B2E2FDF7A645}" destId="{FE5C0B4D-5044-45B1-8EC1-6B06D8FE27CF}" srcOrd="0" destOrd="0" parTransId="{5D0DFAD9-0A86-466A-8513-6555A43EFD5F}" sibTransId="{70C12B00-21D2-4F67-8853-C0A217FA77C4}"/>
    <dgm:cxn modelId="{E17EA56D-CBF5-9343-A91A-DD3F49099F28}" type="presParOf" srcId="{5B7D9BCC-31F3-F840-896A-F097A794BAEA}" destId="{8D08057F-A124-4247-86E9-A7ABEBB61C50}" srcOrd="0" destOrd="0" presId="urn:microsoft.com/office/officeart/2005/8/layout/hierarchy1"/>
    <dgm:cxn modelId="{EBAE5EA3-1B5A-814C-9EC2-10FE9298A6C5}" type="presParOf" srcId="{8D08057F-A124-4247-86E9-A7ABEBB61C50}" destId="{EE959D3B-8CF4-F94B-B24F-FFCCB6F6D488}" srcOrd="0" destOrd="0" presId="urn:microsoft.com/office/officeart/2005/8/layout/hierarchy1"/>
    <dgm:cxn modelId="{C2F804E6-D4AA-7F44-A3F7-633B38B5819D}" type="presParOf" srcId="{EE959D3B-8CF4-F94B-B24F-FFCCB6F6D488}" destId="{F94B5F78-196A-E44F-99D7-59FDDDFB725E}" srcOrd="0" destOrd="0" presId="urn:microsoft.com/office/officeart/2005/8/layout/hierarchy1"/>
    <dgm:cxn modelId="{8A48C4B4-CCAC-874A-A853-B869608C3490}" type="presParOf" srcId="{EE959D3B-8CF4-F94B-B24F-FFCCB6F6D488}" destId="{5ACD597E-ABC9-4B48-BB8D-9FBE8D562E14}" srcOrd="1" destOrd="0" presId="urn:microsoft.com/office/officeart/2005/8/layout/hierarchy1"/>
    <dgm:cxn modelId="{436F243C-CF86-544B-9BDB-5D0238DDC3F1}" type="presParOf" srcId="{8D08057F-A124-4247-86E9-A7ABEBB61C50}" destId="{B80E9A1C-864A-8E42-9420-E2F9CB3E5793}" srcOrd="1" destOrd="0" presId="urn:microsoft.com/office/officeart/2005/8/layout/hierarchy1"/>
    <dgm:cxn modelId="{C60161B8-AAD1-CB4F-B2CA-77D053901F55}" type="presParOf" srcId="{5B7D9BCC-31F3-F840-896A-F097A794BAEA}" destId="{8509C366-E82C-F04B-A722-782B88CC8ED1}" srcOrd="1" destOrd="0" presId="urn:microsoft.com/office/officeart/2005/8/layout/hierarchy1"/>
    <dgm:cxn modelId="{C9619DBE-DF31-564E-B8AD-7BB1C0F1E274}" type="presParOf" srcId="{8509C366-E82C-F04B-A722-782B88CC8ED1}" destId="{AE842011-EDAD-204A-8CC5-9C1EE9687AA3}" srcOrd="0" destOrd="0" presId="urn:microsoft.com/office/officeart/2005/8/layout/hierarchy1"/>
    <dgm:cxn modelId="{58B6A4C6-3D4D-9846-89D2-2E50BFBDA0A1}" type="presParOf" srcId="{AE842011-EDAD-204A-8CC5-9C1EE9687AA3}" destId="{4AC693D2-E130-404A-BFE8-E8D7444E619F}" srcOrd="0" destOrd="0" presId="urn:microsoft.com/office/officeart/2005/8/layout/hierarchy1"/>
    <dgm:cxn modelId="{2F49FBE7-8728-9D44-91F2-130713E2EDDC}" type="presParOf" srcId="{AE842011-EDAD-204A-8CC5-9C1EE9687AA3}" destId="{A2005843-9338-654B-9197-F88C758A7B83}" srcOrd="1" destOrd="0" presId="urn:microsoft.com/office/officeart/2005/8/layout/hierarchy1"/>
    <dgm:cxn modelId="{8F2B2A85-E6DA-D442-8C57-2ECE234E3302}" type="presParOf" srcId="{8509C366-E82C-F04B-A722-782B88CC8ED1}" destId="{3868F969-CD15-284A-8129-516BDBCA842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B65E53D-7A6E-4B65-A1E5-142E29D58CF9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6E4382DF-143C-46E0-94B9-57E422A692B3}">
      <dgm:prSet/>
      <dgm:spPr/>
      <dgm:t>
        <a:bodyPr/>
        <a:lstStyle/>
        <a:p>
          <a:r>
            <a:rPr lang="ru-RU"/>
            <a:t>Стандарт COM был разработан в 1993 году корпорацией Microsoft</a:t>
          </a:r>
          <a:endParaRPr lang="en-US"/>
        </a:p>
      </dgm:t>
    </dgm:pt>
    <dgm:pt modelId="{176AB49D-B967-4B81-9DA1-9AF84B5CD6B7}" type="parTrans" cxnId="{2542D793-84A3-4CBD-A2EF-067B51349A9F}">
      <dgm:prSet/>
      <dgm:spPr/>
      <dgm:t>
        <a:bodyPr/>
        <a:lstStyle/>
        <a:p>
          <a:endParaRPr lang="en-US"/>
        </a:p>
      </dgm:t>
    </dgm:pt>
    <dgm:pt modelId="{E16C73CB-41A9-4C05-A1D9-6E23A1951F46}" type="sibTrans" cxnId="{2542D793-84A3-4CBD-A2EF-067B51349A9F}">
      <dgm:prSet/>
      <dgm:spPr/>
      <dgm:t>
        <a:bodyPr/>
        <a:lstStyle/>
        <a:p>
          <a:endParaRPr lang="en-US"/>
        </a:p>
      </dgm:t>
    </dgm:pt>
    <dgm:pt modelId="{8CA17F06-6536-449D-B42C-05958A01A89F}">
      <dgm:prSet/>
      <dgm:spPr/>
      <dgm:t>
        <a:bodyPr/>
        <a:lstStyle/>
        <a:p>
          <a:r>
            <a:rPr lang="ru-RU"/>
            <a:t>COM - это технологический стандарт от компании Microsoft, предназначенный для создания программного обеспечения на основе взаимодействующих компонентов, каждый из которых может использоваться во многих программах одновременно</a:t>
          </a:r>
          <a:endParaRPr lang="en-US"/>
        </a:p>
      </dgm:t>
    </dgm:pt>
    <dgm:pt modelId="{0B6B67D3-8499-41E8-AB09-3720E5F01D5F}" type="parTrans" cxnId="{B0A5A281-C243-4C58-AECE-F6C27A9AF62B}">
      <dgm:prSet/>
      <dgm:spPr/>
      <dgm:t>
        <a:bodyPr/>
        <a:lstStyle/>
        <a:p>
          <a:endParaRPr lang="en-US"/>
        </a:p>
      </dgm:t>
    </dgm:pt>
    <dgm:pt modelId="{31786C38-21F5-4127-B070-4EAB161F7F33}" type="sibTrans" cxnId="{B0A5A281-C243-4C58-AECE-F6C27A9AF62B}">
      <dgm:prSet/>
      <dgm:spPr/>
      <dgm:t>
        <a:bodyPr/>
        <a:lstStyle/>
        <a:p>
          <a:endParaRPr lang="en-US"/>
        </a:p>
      </dgm:t>
    </dgm:pt>
    <dgm:pt modelId="{5FBD4FC4-328A-4501-B8AB-EC3BBDAD0CDE}">
      <dgm:prSet/>
      <dgm:spPr/>
      <dgm:t>
        <a:bodyPr/>
        <a:lstStyle/>
        <a:p>
          <a:r>
            <a:rPr lang="ru-RU"/>
            <a:t>Поддерживает Windows 7, Windows 8, Windows Server 2008, Windows Server 2008 R2, Windows Server 2012 поддерживают COM+.  Для Windows Server 2012 R2 роль сервера приложений, которая реализует COM+, объявлена устаревшей и подлежащей удалению в будущих версиях.1.7.1.3. Принципы работы COM</a:t>
          </a:r>
          <a:endParaRPr lang="en-US"/>
        </a:p>
      </dgm:t>
    </dgm:pt>
    <dgm:pt modelId="{CE08A895-DADB-4C99-A5B9-5BBCC3AFBBB6}" type="parTrans" cxnId="{7FEDACE7-603F-4CCB-A9AD-AED9DDA00D51}">
      <dgm:prSet/>
      <dgm:spPr/>
      <dgm:t>
        <a:bodyPr/>
        <a:lstStyle/>
        <a:p>
          <a:endParaRPr lang="en-US"/>
        </a:p>
      </dgm:t>
    </dgm:pt>
    <dgm:pt modelId="{FE5BC614-1E8E-4C98-83A7-B89FBF19BD72}" type="sibTrans" cxnId="{7FEDACE7-603F-4CCB-A9AD-AED9DDA00D51}">
      <dgm:prSet/>
      <dgm:spPr/>
      <dgm:t>
        <a:bodyPr/>
        <a:lstStyle/>
        <a:p>
          <a:endParaRPr lang="en-US"/>
        </a:p>
      </dgm:t>
    </dgm:pt>
    <dgm:pt modelId="{E713E9AE-B733-4E73-B1AD-6794A397E387}" type="pres">
      <dgm:prSet presAssocID="{FB65E53D-7A6E-4B65-A1E5-142E29D58CF9}" presName="root" presStyleCnt="0">
        <dgm:presLayoutVars>
          <dgm:dir/>
          <dgm:resizeHandles val="exact"/>
        </dgm:presLayoutVars>
      </dgm:prSet>
      <dgm:spPr/>
    </dgm:pt>
    <dgm:pt modelId="{94327FAA-CD05-4E17-BFB4-6E006E1E4FD2}" type="pres">
      <dgm:prSet presAssocID="{6E4382DF-143C-46E0-94B9-57E422A692B3}" presName="compNode" presStyleCnt="0"/>
      <dgm:spPr/>
    </dgm:pt>
    <dgm:pt modelId="{6399E5F8-3A23-4431-8E60-19373B1048EB}" type="pres">
      <dgm:prSet presAssocID="{6E4382DF-143C-46E0-94B9-57E422A692B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38984016-8973-45BF-8C9E-E28D20470680}" type="pres">
      <dgm:prSet presAssocID="{6E4382DF-143C-46E0-94B9-57E422A692B3}" presName="spaceRect" presStyleCnt="0"/>
      <dgm:spPr/>
    </dgm:pt>
    <dgm:pt modelId="{17F4ADB5-B065-4519-8EE2-BFE88C9E1D43}" type="pres">
      <dgm:prSet presAssocID="{6E4382DF-143C-46E0-94B9-57E422A692B3}" presName="textRect" presStyleLbl="revTx" presStyleIdx="0" presStyleCnt="3">
        <dgm:presLayoutVars>
          <dgm:chMax val="1"/>
          <dgm:chPref val="1"/>
        </dgm:presLayoutVars>
      </dgm:prSet>
      <dgm:spPr/>
    </dgm:pt>
    <dgm:pt modelId="{E7A01CE7-A9A9-4786-8A89-E9FE2FA7BAA5}" type="pres">
      <dgm:prSet presAssocID="{E16C73CB-41A9-4C05-A1D9-6E23A1951F46}" presName="sibTrans" presStyleCnt="0"/>
      <dgm:spPr/>
    </dgm:pt>
    <dgm:pt modelId="{CC8E7E10-45BC-4A4D-B545-816146D38782}" type="pres">
      <dgm:prSet presAssocID="{8CA17F06-6536-449D-B42C-05958A01A89F}" presName="compNode" presStyleCnt="0"/>
      <dgm:spPr/>
    </dgm:pt>
    <dgm:pt modelId="{B8A55990-E7ED-45E2-8047-E9209CCF8B51}" type="pres">
      <dgm:prSet presAssocID="{8CA17F06-6536-449D-B42C-05958A01A89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apanese Dolls"/>
        </a:ext>
      </dgm:extLst>
    </dgm:pt>
    <dgm:pt modelId="{354C17E3-0A0A-4F20-BBAD-044D984FA5E9}" type="pres">
      <dgm:prSet presAssocID="{8CA17F06-6536-449D-B42C-05958A01A89F}" presName="spaceRect" presStyleCnt="0"/>
      <dgm:spPr/>
    </dgm:pt>
    <dgm:pt modelId="{B3DD611B-EE1C-497E-90E8-F39A8B991C9C}" type="pres">
      <dgm:prSet presAssocID="{8CA17F06-6536-449D-B42C-05958A01A89F}" presName="textRect" presStyleLbl="revTx" presStyleIdx="1" presStyleCnt="3">
        <dgm:presLayoutVars>
          <dgm:chMax val="1"/>
          <dgm:chPref val="1"/>
        </dgm:presLayoutVars>
      </dgm:prSet>
      <dgm:spPr/>
    </dgm:pt>
    <dgm:pt modelId="{628593A2-74A1-40D4-B615-0A1D742008E0}" type="pres">
      <dgm:prSet presAssocID="{31786C38-21F5-4127-B070-4EAB161F7F33}" presName="sibTrans" presStyleCnt="0"/>
      <dgm:spPr/>
    </dgm:pt>
    <dgm:pt modelId="{424E6186-F109-4D25-9236-873EEF702191}" type="pres">
      <dgm:prSet presAssocID="{5FBD4FC4-328A-4501-B8AB-EC3BBDAD0CDE}" presName="compNode" presStyleCnt="0"/>
      <dgm:spPr/>
    </dgm:pt>
    <dgm:pt modelId="{F46F2468-5A94-4E8F-9DC3-187030A7F608}" type="pres">
      <dgm:prSet presAssocID="{5FBD4FC4-328A-4501-B8AB-EC3BBDAD0CD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rver"/>
        </a:ext>
      </dgm:extLst>
    </dgm:pt>
    <dgm:pt modelId="{14144D0E-A181-4997-A230-D46E5B27CF71}" type="pres">
      <dgm:prSet presAssocID="{5FBD4FC4-328A-4501-B8AB-EC3BBDAD0CDE}" presName="spaceRect" presStyleCnt="0"/>
      <dgm:spPr/>
    </dgm:pt>
    <dgm:pt modelId="{47F9A90C-FFB3-467C-85B4-D4CF9C3B53C0}" type="pres">
      <dgm:prSet presAssocID="{5FBD4FC4-328A-4501-B8AB-EC3BBDAD0CDE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3279B85E-EADF-4322-AF47-9B1E454742C2}" type="presOf" srcId="{8CA17F06-6536-449D-B42C-05958A01A89F}" destId="{B3DD611B-EE1C-497E-90E8-F39A8B991C9C}" srcOrd="0" destOrd="0" presId="urn:microsoft.com/office/officeart/2018/2/layout/IconLabelList"/>
    <dgm:cxn modelId="{86033773-F578-44B1-AF70-62096C3D7C8C}" type="presOf" srcId="{5FBD4FC4-328A-4501-B8AB-EC3BBDAD0CDE}" destId="{47F9A90C-FFB3-467C-85B4-D4CF9C3B53C0}" srcOrd="0" destOrd="0" presId="urn:microsoft.com/office/officeart/2018/2/layout/IconLabelList"/>
    <dgm:cxn modelId="{B0A5A281-C243-4C58-AECE-F6C27A9AF62B}" srcId="{FB65E53D-7A6E-4B65-A1E5-142E29D58CF9}" destId="{8CA17F06-6536-449D-B42C-05958A01A89F}" srcOrd="1" destOrd="0" parTransId="{0B6B67D3-8499-41E8-AB09-3720E5F01D5F}" sibTransId="{31786C38-21F5-4127-B070-4EAB161F7F33}"/>
    <dgm:cxn modelId="{2542D793-84A3-4CBD-A2EF-067B51349A9F}" srcId="{FB65E53D-7A6E-4B65-A1E5-142E29D58CF9}" destId="{6E4382DF-143C-46E0-94B9-57E422A692B3}" srcOrd="0" destOrd="0" parTransId="{176AB49D-B967-4B81-9DA1-9AF84B5CD6B7}" sibTransId="{E16C73CB-41A9-4C05-A1D9-6E23A1951F46}"/>
    <dgm:cxn modelId="{835100A0-EE55-469C-A446-CCDA712D7C3C}" type="presOf" srcId="{6E4382DF-143C-46E0-94B9-57E422A692B3}" destId="{17F4ADB5-B065-4519-8EE2-BFE88C9E1D43}" srcOrd="0" destOrd="0" presId="urn:microsoft.com/office/officeart/2018/2/layout/IconLabelList"/>
    <dgm:cxn modelId="{7FEDACE7-603F-4CCB-A9AD-AED9DDA00D51}" srcId="{FB65E53D-7A6E-4B65-A1E5-142E29D58CF9}" destId="{5FBD4FC4-328A-4501-B8AB-EC3BBDAD0CDE}" srcOrd="2" destOrd="0" parTransId="{CE08A895-DADB-4C99-A5B9-5BBCC3AFBBB6}" sibTransId="{FE5BC614-1E8E-4C98-83A7-B89FBF19BD72}"/>
    <dgm:cxn modelId="{B4B89FF7-5D9B-462F-A7A4-99DC05CE5A8A}" type="presOf" srcId="{FB65E53D-7A6E-4B65-A1E5-142E29D58CF9}" destId="{E713E9AE-B733-4E73-B1AD-6794A397E387}" srcOrd="0" destOrd="0" presId="urn:microsoft.com/office/officeart/2018/2/layout/IconLabelList"/>
    <dgm:cxn modelId="{3B2B8C5C-638C-4EAD-BB0B-25500240E9EA}" type="presParOf" srcId="{E713E9AE-B733-4E73-B1AD-6794A397E387}" destId="{94327FAA-CD05-4E17-BFB4-6E006E1E4FD2}" srcOrd="0" destOrd="0" presId="urn:microsoft.com/office/officeart/2018/2/layout/IconLabelList"/>
    <dgm:cxn modelId="{15AE5294-E571-4DB0-A880-0CD6C49BD2DE}" type="presParOf" srcId="{94327FAA-CD05-4E17-BFB4-6E006E1E4FD2}" destId="{6399E5F8-3A23-4431-8E60-19373B1048EB}" srcOrd="0" destOrd="0" presId="urn:microsoft.com/office/officeart/2018/2/layout/IconLabelList"/>
    <dgm:cxn modelId="{DC1A1B55-2870-439F-9291-0ED8EC9031D0}" type="presParOf" srcId="{94327FAA-CD05-4E17-BFB4-6E006E1E4FD2}" destId="{38984016-8973-45BF-8C9E-E28D20470680}" srcOrd="1" destOrd="0" presId="urn:microsoft.com/office/officeart/2018/2/layout/IconLabelList"/>
    <dgm:cxn modelId="{A3CD0EE6-FB69-4ED0-BACC-199E9A826EAD}" type="presParOf" srcId="{94327FAA-CD05-4E17-BFB4-6E006E1E4FD2}" destId="{17F4ADB5-B065-4519-8EE2-BFE88C9E1D43}" srcOrd="2" destOrd="0" presId="urn:microsoft.com/office/officeart/2018/2/layout/IconLabelList"/>
    <dgm:cxn modelId="{41CB60FB-2464-4794-B6A7-4F146F4269A9}" type="presParOf" srcId="{E713E9AE-B733-4E73-B1AD-6794A397E387}" destId="{E7A01CE7-A9A9-4786-8A89-E9FE2FA7BAA5}" srcOrd="1" destOrd="0" presId="urn:microsoft.com/office/officeart/2018/2/layout/IconLabelList"/>
    <dgm:cxn modelId="{E18E049C-D352-4943-B0C5-705AD8A5BCA5}" type="presParOf" srcId="{E713E9AE-B733-4E73-B1AD-6794A397E387}" destId="{CC8E7E10-45BC-4A4D-B545-816146D38782}" srcOrd="2" destOrd="0" presId="urn:microsoft.com/office/officeart/2018/2/layout/IconLabelList"/>
    <dgm:cxn modelId="{147343CF-ECC1-4E64-8BC8-64FD321C9895}" type="presParOf" srcId="{CC8E7E10-45BC-4A4D-B545-816146D38782}" destId="{B8A55990-E7ED-45E2-8047-E9209CCF8B51}" srcOrd="0" destOrd="0" presId="urn:microsoft.com/office/officeart/2018/2/layout/IconLabelList"/>
    <dgm:cxn modelId="{1F81BD96-AFCB-4561-A830-B222C04387F5}" type="presParOf" srcId="{CC8E7E10-45BC-4A4D-B545-816146D38782}" destId="{354C17E3-0A0A-4F20-BBAD-044D984FA5E9}" srcOrd="1" destOrd="0" presId="urn:microsoft.com/office/officeart/2018/2/layout/IconLabelList"/>
    <dgm:cxn modelId="{4048FC9B-C0CF-4D32-B94B-AC9B320BFC5F}" type="presParOf" srcId="{CC8E7E10-45BC-4A4D-B545-816146D38782}" destId="{B3DD611B-EE1C-497E-90E8-F39A8B991C9C}" srcOrd="2" destOrd="0" presId="urn:microsoft.com/office/officeart/2018/2/layout/IconLabelList"/>
    <dgm:cxn modelId="{5714FB72-72C5-4579-8195-2EC989D35714}" type="presParOf" srcId="{E713E9AE-B733-4E73-B1AD-6794A397E387}" destId="{628593A2-74A1-40D4-B615-0A1D742008E0}" srcOrd="3" destOrd="0" presId="urn:microsoft.com/office/officeart/2018/2/layout/IconLabelList"/>
    <dgm:cxn modelId="{D0BBD6B9-7414-4EC9-890A-1B541F53C74B}" type="presParOf" srcId="{E713E9AE-B733-4E73-B1AD-6794A397E387}" destId="{424E6186-F109-4D25-9236-873EEF702191}" srcOrd="4" destOrd="0" presId="urn:microsoft.com/office/officeart/2018/2/layout/IconLabelList"/>
    <dgm:cxn modelId="{548D0529-AB27-41E3-9DD4-9E885339F858}" type="presParOf" srcId="{424E6186-F109-4D25-9236-873EEF702191}" destId="{F46F2468-5A94-4E8F-9DC3-187030A7F608}" srcOrd="0" destOrd="0" presId="urn:microsoft.com/office/officeart/2018/2/layout/IconLabelList"/>
    <dgm:cxn modelId="{0FCE0AD3-3D6A-4FD0-BE4F-47445B3A4E31}" type="presParOf" srcId="{424E6186-F109-4D25-9236-873EEF702191}" destId="{14144D0E-A181-4997-A230-D46E5B27CF71}" srcOrd="1" destOrd="0" presId="urn:microsoft.com/office/officeart/2018/2/layout/IconLabelList"/>
    <dgm:cxn modelId="{9B80F6B0-6150-41B3-9B8B-927C2F90606A}" type="presParOf" srcId="{424E6186-F109-4D25-9236-873EEF702191}" destId="{47F9A90C-FFB3-467C-85B4-D4CF9C3B53C0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0411888-E55C-491E-A159-5C012E40B692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F2DB6F87-D26E-4800-8057-A1A8FF0C35CD}">
      <dgm:prSet/>
      <dgm:spPr/>
      <dgm:t>
        <a:bodyPr/>
        <a:lstStyle/>
        <a:p>
          <a:r>
            <a:rPr lang="ru-RU"/>
            <a:t>Serial - это способ связи между устройствами</a:t>
          </a:r>
          <a:endParaRPr lang="en-US"/>
        </a:p>
      </dgm:t>
    </dgm:pt>
    <dgm:pt modelId="{704B41A9-BEBA-4AA6-8B2E-090FEBEEBC58}" type="parTrans" cxnId="{4D2A6DFC-4C67-4642-BD99-5948C50932E5}">
      <dgm:prSet/>
      <dgm:spPr/>
      <dgm:t>
        <a:bodyPr/>
        <a:lstStyle/>
        <a:p>
          <a:endParaRPr lang="en-US"/>
        </a:p>
      </dgm:t>
    </dgm:pt>
    <dgm:pt modelId="{D6E43025-B1D7-483A-A7CF-2BE015701CE0}" type="sibTrans" cxnId="{4D2A6DFC-4C67-4642-BD99-5948C50932E5}">
      <dgm:prSet/>
      <dgm:spPr/>
      <dgm:t>
        <a:bodyPr/>
        <a:lstStyle/>
        <a:p>
          <a:endParaRPr lang="en-US"/>
        </a:p>
      </dgm:t>
    </dgm:pt>
    <dgm:pt modelId="{6C307F8F-A683-4D70-9B0C-24B26FE5E5A6}">
      <dgm:prSet/>
      <dgm:spPr/>
      <dgm:t>
        <a:bodyPr/>
        <a:lstStyle/>
        <a:p>
          <a:r>
            <a:rPr lang="ru-RU"/>
            <a:t>Бод - единица скорости передачи сигнала, измеряемая числом дискретных переходов или событий в секунду.</a:t>
          </a:r>
          <a:endParaRPr lang="en-US"/>
        </a:p>
      </dgm:t>
    </dgm:pt>
    <dgm:pt modelId="{9E17FF6D-226B-4D6E-A8ED-1AE140614EFB}" type="parTrans" cxnId="{9B54C43D-D82A-4C70-9322-9FD557448EC4}">
      <dgm:prSet/>
      <dgm:spPr/>
      <dgm:t>
        <a:bodyPr/>
        <a:lstStyle/>
        <a:p>
          <a:endParaRPr lang="en-US"/>
        </a:p>
      </dgm:t>
    </dgm:pt>
    <dgm:pt modelId="{CCCD1829-27A6-4094-A937-027F9C22BAAE}" type="sibTrans" cxnId="{9B54C43D-D82A-4C70-9322-9FD557448EC4}">
      <dgm:prSet/>
      <dgm:spPr/>
      <dgm:t>
        <a:bodyPr/>
        <a:lstStyle/>
        <a:p>
          <a:endParaRPr lang="en-US"/>
        </a:p>
      </dgm:t>
    </dgm:pt>
    <dgm:pt modelId="{2BBB254B-6658-482D-B51D-FB68E47BB22A}" type="pres">
      <dgm:prSet presAssocID="{A0411888-E55C-491E-A159-5C012E40B692}" presName="root" presStyleCnt="0">
        <dgm:presLayoutVars>
          <dgm:dir/>
          <dgm:resizeHandles val="exact"/>
        </dgm:presLayoutVars>
      </dgm:prSet>
      <dgm:spPr/>
    </dgm:pt>
    <dgm:pt modelId="{01104274-5C34-4763-8C7C-A3FB8FE46653}" type="pres">
      <dgm:prSet presAssocID="{F2DB6F87-D26E-4800-8057-A1A8FF0C35CD}" presName="compNode" presStyleCnt="0"/>
      <dgm:spPr/>
    </dgm:pt>
    <dgm:pt modelId="{457AD8A4-CF00-4D5E-B24C-0D0F9A881CDC}" type="pres">
      <dgm:prSet presAssocID="{F2DB6F87-D26E-4800-8057-A1A8FF0C35CD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nk"/>
        </a:ext>
      </dgm:extLst>
    </dgm:pt>
    <dgm:pt modelId="{820ABC61-CDBD-409D-8BB1-0D4BD365EE14}" type="pres">
      <dgm:prSet presAssocID="{F2DB6F87-D26E-4800-8057-A1A8FF0C35CD}" presName="spaceRect" presStyleCnt="0"/>
      <dgm:spPr/>
    </dgm:pt>
    <dgm:pt modelId="{D5E8EABD-9470-438E-BA98-02BEB0006080}" type="pres">
      <dgm:prSet presAssocID="{F2DB6F87-D26E-4800-8057-A1A8FF0C35CD}" presName="textRect" presStyleLbl="revTx" presStyleIdx="0" presStyleCnt="2">
        <dgm:presLayoutVars>
          <dgm:chMax val="1"/>
          <dgm:chPref val="1"/>
        </dgm:presLayoutVars>
      </dgm:prSet>
      <dgm:spPr/>
    </dgm:pt>
    <dgm:pt modelId="{FF945248-4D88-4C50-BF22-7CD9B9BEDEDC}" type="pres">
      <dgm:prSet presAssocID="{D6E43025-B1D7-483A-A7CF-2BE015701CE0}" presName="sibTrans" presStyleCnt="0"/>
      <dgm:spPr/>
    </dgm:pt>
    <dgm:pt modelId="{5E6517BB-FA4A-4C14-B7C4-4ADA0D5035EA}" type="pres">
      <dgm:prSet presAssocID="{6C307F8F-A683-4D70-9B0C-24B26FE5E5A6}" presName="compNode" presStyleCnt="0"/>
      <dgm:spPr/>
    </dgm:pt>
    <dgm:pt modelId="{E8641E4B-5891-4052-A2B2-D6E6FFA38F6D}" type="pres">
      <dgm:prSet presAssocID="{6C307F8F-A683-4D70-9B0C-24B26FE5E5A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ansfer"/>
        </a:ext>
      </dgm:extLst>
    </dgm:pt>
    <dgm:pt modelId="{0BF33C0D-0FA2-4E36-9633-2677A9A3DE66}" type="pres">
      <dgm:prSet presAssocID="{6C307F8F-A683-4D70-9B0C-24B26FE5E5A6}" presName="spaceRect" presStyleCnt="0"/>
      <dgm:spPr/>
    </dgm:pt>
    <dgm:pt modelId="{A55D9E3F-76AF-4A62-A343-B1CAE3EF9572}" type="pres">
      <dgm:prSet presAssocID="{6C307F8F-A683-4D70-9B0C-24B26FE5E5A6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FA322504-CACD-43E7-85D3-FEFF04568D81}" type="presOf" srcId="{A0411888-E55C-491E-A159-5C012E40B692}" destId="{2BBB254B-6658-482D-B51D-FB68E47BB22A}" srcOrd="0" destOrd="0" presId="urn:microsoft.com/office/officeart/2018/2/layout/IconLabelList"/>
    <dgm:cxn modelId="{9B54C43D-D82A-4C70-9322-9FD557448EC4}" srcId="{A0411888-E55C-491E-A159-5C012E40B692}" destId="{6C307F8F-A683-4D70-9B0C-24B26FE5E5A6}" srcOrd="1" destOrd="0" parTransId="{9E17FF6D-226B-4D6E-A8ED-1AE140614EFB}" sibTransId="{CCCD1829-27A6-4094-A937-027F9C22BAAE}"/>
    <dgm:cxn modelId="{96D3F97E-639B-4F18-B8DD-440C920865F0}" type="presOf" srcId="{6C307F8F-A683-4D70-9B0C-24B26FE5E5A6}" destId="{A55D9E3F-76AF-4A62-A343-B1CAE3EF9572}" srcOrd="0" destOrd="0" presId="urn:microsoft.com/office/officeart/2018/2/layout/IconLabelList"/>
    <dgm:cxn modelId="{31C4F6BF-5634-49E1-8261-F0D5FD4A69D8}" type="presOf" srcId="{F2DB6F87-D26E-4800-8057-A1A8FF0C35CD}" destId="{D5E8EABD-9470-438E-BA98-02BEB0006080}" srcOrd="0" destOrd="0" presId="urn:microsoft.com/office/officeart/2018/2/layout/IconLabelList"/>
    <dgm:cxn modelId="{4D2A6DFC-4C67-4642-BD99-5948C50932E5}" srcId="{A0411888-E55C-491E-A159-5C012E40B692}" destId="{F2DB6F87-D26E-4800-8057-A1A8FF0C35CD}" srcOrd="0" destOrd="0" parTransId="{704B41A9-BEBA-4AA6-8B2E-090FEBEEBC58}" sibTransId="{D6E43025-B1D7-483A-A7CF-2BE015701CE0}"/>
    <dgm:cxn modelId="{2077952F-C516-4B9C-A590-CE549FCAC1D9}" type="presParOf" srcId="{2BBB254B-6658-482D-B51D-FB68E47BB22A}" destId="{01104274-5C34-4763-8C7C-A3FB8FE46653}" srcOrd="0" destOrd="0" presId="urn:microsoft.com/office/officeart/2018/2/layout/IconLabelList"/>
    <dgm:cxn modelId="{2183CFEF-7F23-457A-9D90-5B585A78FD4D}" type="presParOf" srcId="{01104274-5C34-4763-8C7C-A3FB8FE46653}" destId="{457AD8A4-CF00-4D5E-B24C-0D0F9A881CDC}" srcOrd="0" destOrd="0" presId="urn:microsoft.com/office/officeart/2018/2/layout/IconLabelList"/>
    <dgm:cxn modelId="{AAD31267-A11E-4BDE-95A0-45764EA92266}" type="presParOf" srcId="{01104274-5C34-4763-8C7C-A3FB8FE46653}" destId="{820ABC61-CDBD-409D-8BB1-0D4BD365EE14}" srcOrd="1" destOrd="0" presId="urn:microsoft.com/office/officeart/2018/2/layout/IconLabelList"/>
    <dgm:cxn modelId="{B4FFFF50-516C-43E3-BF35-156347B5842A}" type="presParOf" srcId="{01104274-5C34-4763-8C7C-A3FB8FE46653}" destId="{D5E8EABD-9470-438E-BA98-02BEB0006080}" srcOrd="2" destOrd="0" presId="urn:microsoft.com/office/officeart/2018/2/layout/IconLabelList"/>
    <dgm:cxn modelId="{6DA5A07C-20E3-41E0-BB77-F2E407AAAA6D}" type="presParOf" srcId="{2BBB254B-6658-482D-B51D-FB68E47BB22A}" destId="{FF945248-4D88-4C50-BF22-7CD9B9BEDEDC}" srcOrd="1" destOrd="0" presId="urn:microsoft.com/office/officeart/2018/2/layout/IconLabelList"/>
    <dgm:cxn modelId="{1AFFEA00-070B-48AD-BA92-CC673CC6F602}" type="presParOf" srcId="{2BBB254B-6658-482D-B51D-FB68E47BB22A}" destId="{5E6517BB-FA4A-4C14-B7C4-4ADA0D5035EA}" srcOrd="2" destOrd="0" presId="urn:microsoft.com/office/officeart/2018/2/layout/IconLabelList"/>
    <dgm:cxn modelId="{277BFBA6-D7E1-40BB-8D55-E78C4A8D5E7C}" type="presParOf" srcId="{5E6517BB-FA4A-4C14-B7C4-4ADA0D5035EA}" destId="{E8641E4B-5891-4052-A2B2-D6E6FFA38F6D}" srcOrd="0" destOrd="0" presId="urn:microsoft.com/office/officeart/2018/2/layout/IconLabelList"/>
    <dgm:cxn modelId="{42563423-8436-46B7-94B7-DCAE6B06F737}" type="presParOf" srcId="{5E6517BB-FA4A-4C14-B7C4-4ADA0D5035EA}" destId="{0BF33C0D-0FA2-4E36-9633-2677A9A3DE66}" srcOrd="1" destOrd="0" presId="urn:microsoft.com/office/officeart/2018/2/layout/IconLabelList"/>
    <dgm:cxn modelId="{C00B470C-2FA8-4A82-8804-0B388ACF38C6}" type="presParOf" srcId="{5E6517BB-FA4A-4C14-B7C4-4ADA0D5035EA}" destId="{A55D9E3F-76AF-4A62-A343-B1CAE3EF9572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7E23C3-5C2A-43B8-BA23-D9A7A6D3DD58}">
      <dsp:nvSpPr>
        <dsp:cNvPr id="0" name=""/>
        <dsp:cNvSpPr/>
      </dsp:nvSpPr>
      <dsp:spPr>
        <a:xfrm>
          <a:off x="1519199" y="325888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570948-BA02-4948-9A40-32A2AAB42BC3}">
      <dsp:nvSpPr>
        <dsp:cNvPr id="0" name=""/>
        <dsp:cNvSpPr/>
      </dsp:nvSpPr>
      <dsp:spPr>
        <a:xfrm>
          <a:off x="331199" y="2740191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Один из самых популярный прикладных языков программирования: Python, Java, C, C#, C++, Kotlin, PHP</a:t>
          </a:r>
          <a:endParaRPr lang="en-US" sz="1700" kern="1200"/>
        </a:p>
      </dsp:txBody>
      <dsp:txXfrm>
        <a:off x="331199" y="2740191"/>
        <a:ext cx="4320000" cy="720000"/>
      </dsp:txXfrm>
    </dsp:sp>
    <dsp:sp modelId="{A1147EE2-E3FF-421E-8FAB-C7ED25718B1A}">
      <dsp:nvSpPr>
        <dsp:cNvPr id="0" name=""/>
        <dsp:cNvSpPr/>
      </dsp:nvSpPr>
      <dsp:spPr>
        <a:xfrm>
          <a:off x="6595199" y="325888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E6CD47-4285-4A7A-8EF3-E787953684AA}">
      <dsp:nvSpPr>
        <dsp:cNvPr id="0" name=""/>
        <dsp:cNvSpPr/>
      </dsp:nvSpPr>
      <dsp:spPr>
        <a:xfrm>
          <a:off x="5407199" y="2740191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Языки делятся на компилируемые, интерпретируемые и условно компилируемые</a:t>
          </a:r>
          <a:endParaRPr lang="en-US" sz="1700" kern="1200"/>
        </a:p>
      </dsp:txBody>
      <dsp:txXfrm>
        <a:off x="5407199" y="2740191"/>
        <a:ext cx="43200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4B5F78-196A-E44F-99D7-59FDDDFB725E}">
      <dsp:nvSpPr>
        <dsp:cNvPr id="0" name=""/>
        <dsp:cNvSpPr/>
      </dsp:nvSpPr>
      <dsp:spPr>
        <a:xfrm>
          <a:off x="1227" y="297257"/>
          <a:ext cx="4309690" cy="273665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CD597E-ABC9-4B48-BB8D-9FBE8D562E14}">
      <dsp:nvSpPr>
        <dsp:cNvPr id="0" name=""/>
        <dsp:cNvSpPr/>
      </dsp:nvSpPr>
      <dsp:spPr>
        <a:xfrm>
          <a:off x="480082" y="752169"/>
          <a:ext cx="4309690" cy="273665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kern="1200"/>
            <a:t>Установка PyQt5 на Windows и macOS происходит с помощью команды в cmd “pip install PyQt5”</a:t>
          </a:r>
          <a:endParaRPr lang="en-US" sz="3300" kern="1200"/>
        </a:p>
      </dsp:txBody>
      <dsp:txXfrm>
        <a:off x="560236" y="832323"/>
        <a:ext cx="4149382" cy="2576345"/>
      </dsp:txXfrm>
    </dsp:sp>
    <dsp:sp modelId="{4AC693D2-E130-404A-BFE8-E8D7444E619F}">
      <dsp:nvSpPr>
        <dsp:cNvPr id="0" name=""/>
        <dsp:cNvSpPr/>
      </dsp:nvSpPr>
      <dsp:spPr>
        <a:xfrm>
          <a:off x="5268627" y="297257"/>
          <a:ext cx="4309690" cy="273665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005843-9338-654B-9197-F88C758A7B83}">
      <dsp:nvSpPr>
        <dsp:cNvPr id="0" name=""/>
        <dsp:cNvSpPr/>
      </dsp:nvSpPr>
      <dsp:spPr>
        <a:xfrm>
          <a:off x="5747481" y="752169"/>
          <a:ext cx="4309690" cy="273665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kern="1200"/>
            <a:t>С помощью PyQt5 создаётся «каркас» приложения. Его виджеты и интерфейс.</a:t>
          </a:r>
          <a:endParaRPr lang="en-US" sz="3300" kern="1200"/>
        </a:p>
      </dsp:txBody>
      <dsp:txXfrm>
        <a:off x="5827635" y="832323"/>
        <a:ext cx="4149382" cy="25763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99E5F8-3A23-4431-8E60-19373B1048EB}">
      <dsp:nvSpPr>
        <dsp:cNvPr id="0" name=""/>
        <dsp:cNvSpPr/>
      </dsp:nvSpPr>
      <dsp:spPr>
        <a:xfrm>
          <a:off x="1063980" y="419863"/>
          <a:ext cx="1274535" cy="127453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F4ADB5-B065-4519-8EE2-BFE88C9E1D43}">
      <dsp:nvSpPr>
        <dsp:cNvPr id="0" name=""/>
        <dsp:cNvSpPr/>
      </dsp:nvSpPr>
      <dsp:spPr>
        <a:xfrm>
          <a:off x="285097" y="2136516"/>
          <a:ext cx="2832300" cy="1229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/>
            <a:t>Стандарт COM был разработан в 1993 году корпорацией Microsoft</a:t>
          </a:r>
          <a:endParaRPr lang="en-US" sz="1100" kern="1200"/>
        </a:p>
      </dsp:txBody>
      <dsp:txXfrm>
        <a:off x="285097" y="2136516"/>
        <a:ext cx="2832300" cy="1229699"/>
      </dsp:txXfrm>
    </dsp:sp>
    <dsp:sp modelId="{B8A55990-E7ED-45E2-8047-E9209CCF8B51}">
      <dsp:nvSpPr>
        <dsp:cNvPr id="0" name=""/>
        <dsp:cNvSpPr/>
      </dsp:nvSpPr>
      <dsp:spPr>
        <a:xfrm>
          <a:off x="4391932" y="419863"/>
          <a:ext cx="1274535" cy="127453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DD611B-EE1C-497E-90E8-F39A8B991C9C}">
      <dsp:nvSpPr>
        <dsp:cNvPr id="0" name=""/>
        <dsp:cNvSpPr/>
      </dsp:nvSpPr>
      <dsp:spPr>
        <a:xfrm>
          <a:off x="3613050" y="2136516"/>
          <a:ext cx="2832300" cy="1229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/>
            <a:t>COM - это технологический стандарт от компании Microsoft, предназначенный для создания программного обеспечения на основе взаимодействующих компонентов, каждый из которых может использоваться во многих программах одновременно</a:t>
          </a:r>
          <a:endParaRPr lang="en-US" sz="1100" kern="1200"/>
        </a:p>
      </dsp:txBody>
      <dsp:txXfrm>
        <a:off x="3613050" y="2136516"/>
        <a:ext cx="2832300" cy="1229699"/>
      </dsp:txXfrm>
    </dsp:sp>
    <dsp:sp modelId="{F46F2468-5A94-4E8F-9DC3-187030A7F608}">
      <dsp:nvSpPr>
        <dsp:cNvPr id="0" name=""/>
        <dsp:cNvSpPr/>
      </dsp:nvSpPr>
      <dsp:spPr>
        <a:xfrm>
          <a:off x="7719885" y="419863"/>
          <a:ext cx="1274535" cy="127453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F9A90C-FFB3-467C-85B4-D4CF9C3B53C0}">
      <dsp:nvSpPr>
        <dsp:cNvPr id="0" name=""/>
        <dsp:cNvSpPr/>
      </dsp:nvSpPr>
      <dsp:spPr>
        <a:xfrm>
          <a:off x="6941002" y="2136516"/>
          <a:ext cx="2832300" cy="1229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/>
            <a:t>Поддерживает Windows 7, Windows 8, Windows Server 2008, Windows Server 2008 R2, Windows Server 2012 поддерживают COM+.  Для Windows Server 2012 R2 роль сервера приложений, которая реализует COM+, объявлена устаревшей и подлежащей удалению в будущих версиях.1.7.1.3. Принципы работы COM</a:t>
          </a:r>
          <a:endParaRPr lang="en-US" sz="1100" kern="1200"/>
        </a:p>
      </dsp:txBody>
      <dsp:txXfrm>
        <a:off x="6941002" y="2136516"/>
        <a:ext cx="2832300" cy="12296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7AD8A4-CF00-4D5E-B24C-0D0F9A881CDC}">
      <dsp:nvSpPr>
        <dsp:cNvPr id="0" name=""/>
        <dsp:cNvSpPr/>
      </dsp:nvSpPr>
      <dsp:spPr>
        <a:xfrm>
          <a:off x="1519199" y="325888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E8EABD-9470-438E-BA98-02BEB0006080}">
      <dsp:nvSpPr>
        <dsp:cNvPr id="0" name=""/>
        <dsp:cNvSpPr/>
      </dsp:nvSpPr>
      <dsp:spPr>
        <a:xfrm>
          <a:off x="331199" y="2740191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Serial - это способ связи между устройствами</a:t>
          </a:r>
          <a:endParaRPr lang="en-US" sz="1700" kern="1200"/>
        </a:p>
      </dsp:txBody>
      <dsp:txXfrm>
        <a:off x="331199" y="2740191"/>
        <a:ext cx="4320000" cy="720000"/>
      </dsp:txXfrm>
    </dsp:sp>
    <dsp:sp modelId="{E8641E4B-5891-4052-A2B2-D6E6FFA38F6D}">
      <dsp:nvSpPr>
        <dsp:cNvPr id="0" name=""/>
        <dsp:cNvSpPr/>
      </dsp:nvSpPr>
      <dsp:spPr>
        <a:xfrm>
          <a:off x="6595199" y="325888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5D9E3F-76AF-4A62-A343-B1CAE3EF9572}">
      <dsp:nvSpPr>
        <dsp:cNvPr id="0" name=""/>
        <dsp:cNvSpPr/>
      </dsp:nvSpPr>
      <dsp:spPr>
        <a:xfrm>
          <a:off x="5407199" y="2740191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Бод - единица скорости передачи сигнала, измеряемая числом дискретных переходов или событий в секунду.</a:t>
          </a:r>
          <a:endParaRPr lang="en-US" sz="1700" kern="1200"/>
        </a:p>
      </dsp:txBody>
      <dsp:txXfrm>
        <a:off x="5407199" y="2740191"/>
        <a:ext cx="432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4/15/23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799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4/15/23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156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4/15/23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980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4/15/23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01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4/15/23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362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4/15/23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77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4/15/23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342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4/15/23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52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4/15/23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170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4/15/23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431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4/15/23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638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4/15/23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3659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5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Компьютерный скрипт на экране">
            <a:extLst>
              <a:ext uri="{FF2B5EF4-FFF2-40B4-BE49-F238E27FC236}">
                <a16:creationId xmlns:a16="http://schemas.microsoft.com/office/drawing/2014/main" id="{CFD99D19-EB73-429C-9BAF-C5F87A2F69B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573" r="-2" b="9030"/>
          <a:stretch/>
        </p:blipFill>
        <p:spPr>
          <a:xfrm>
            <a:off x="-1" y="10"/>
            <a:ext cx="12191999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319A1DD-F557-4EC6-8A8C-F7617B4CD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118982"/>
            <a:ext cx="7537704" cy="2462668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735791" y="3331444"/>
            <a:ext cx="6470692" cy="1229306"/>
          </a:xfrm>
        </p:spPr>
        <p:txBody>
          <a:bodyPr>
            <a:normAutofit/>
          </a:bodyPr>
          <a:lstStyle/>
          <a:p>
            <a:r>
              <a:rPr lang="ru-RU" sz="2600">
                <a:solidFill>
                  <a:schemeClr val="tx1"/>
                </a:solidFill>
              </a:rPr>
              <a:t>Прикладное программирование. Программа для управления манипулятором.</a:t>
            </a:r>
          </a:p>
        </p:txBody>
      </p:sp>
      <p:sp>
        <p:nvSpPr>
          <p:cNvPr id="3" name="SubTitle"/>
          <p:cNvSpPr>
            <a:spLocks noGrp="1"/>
          </p:cNvSpPr>
          <p:nvPr>
            <p:ph type="subTitle" idx="1"/>
          </p:nvPr>
        </p:nvSpPr>
        <p:spPr>
          <a:xfrm>
            <a:off x="735791" y="4735799"/>
            <a:ext cx="6470693" cy="60525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ru-RU" sz="600"/>
              <a:t>Выполнил Баранов Артём Александрович
Куратор проекта Салахов Марат Низамович 
</a:t>
            </a:r>
          </a:p>
        </p:txBody>
      </p:sp>
      <p:cxnSp>
        <p:nvCxnSpPr>
          <p:cNvPr id="12" name="!!Straight Connector">
            <a:extLst>
              <a:ext uri="{FF2B5EF4-FFF2-40B4-BE49-F238E27FC236}">
                <a16:creationId xmlns:a16="http://schemas.microsoft.com/office/drawing/2014/main" id="{D28A9C89-B313-458F-9C85-515930A51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2429" y="4641183"/>
            <a:ext cx="63093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C390A367-0330-4E03-9D5F-40308A7975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93587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8F0A37D-2337-4AAF-98B0-7E4E9B98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ru-RU" sz="4700" dirty="0"/>
              <a:t>Прикладные языки программирования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15CCCF0-E573-463A-9760-1FDC0B2CF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F7234D70-FB65-4E99-985E-64D219674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Content Placeholder">
            <a:extLst>
              <a:ext uri="{FF2B5EF4-FFF2-40B4-BE49-F238E27FC236}">
                <a16:creationId xmlns:a16="http://schemas.microsoft.com/office/drawing/2014/main" id="{646BB01C-A963-33E4-867C-53FDE26EA4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3224225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6616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8F0A37D-2337-4AAF-98B0-7E4E9B98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ru-RU" dirty="0"/>
              <a:t>PyQt5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15CCCF0-E573-463A-9760-1FDC0B2CF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F7234D70-FB65-4E99-985E-64D219674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Content Placeholder">
            <a:extLst>
              <a:ext uri="{FF2B5EF4-FFF2-40B4-BE49-F238E27FC236}">
                <a16:creationId xmlns:a16="http://schemas.microsoft.com/office/drawing/2014/main" id="{36F5DAFC-BF8D-0CAC-DE7C-15932D0D61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8229851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9347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8F0A37D-2337-4AAF-98B0-7E4E9B98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ru-RU" dirty="0"/>
              <a:t>Com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15CCCF0-E573-463A-9760-1FDC0B2CF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F7234D70-FB65-4E99-985E-64D219674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Content Placeholder">
            <a:extLst>
              <a:ext uri="{FF2B5EF4-FFF2-40B4-BE49-F238E27FC236}">
                <a16:creationId xmlns:a16="http://schemas.microsoft.com/office/drawing/2014/main" id="{579F3AF6-1878-61F1-4377-D415D981B6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1406825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6673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8F0A37D-2337-4AAF-98B0-7E4E9B98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ru-RU" dirty="0"/>
              <a:t>Serial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15CCCF0-E573-463A-9760-1FDC0B2CF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F7234D70-FB65-4E99-985E-64D219674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Content Placeholder">
            <a:extLst>
              <a:ext uri="{FF2B5EF4-FFF2-40B4-BE49-F238E27FC236}">
                <a16:creationId xmlns:a16="http://schemas.microsoft.com/office/drawing/2014/main" id="{3DEE01A2-2D54-1DCF-45CF-F16BD5571E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6133005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5117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7B74F2B-9534-4540-96B0-5C8E958B9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5172074" y="286603"/>
            <a:ext cx="5983605" cy="1450757"/>
          </a:xfrm>
        </p:spPr>
        <p:txBody>
          <a:bodyPr>
            <a:normAutofit/>
          </a:bodyPr>
          <a:lstStyle/>
          <a:p>
            <a:r>
              <a:rPr lang="ru-RU" sz="4700" dirty="0"/>
              <a:t>Спасибо за внимание</a:t>
            </a:r>
          </a:p>
        </p:txBody>
      </p:sp>
      <p:pic>
        <p:nvPicPr>
          <p:cNvPr id="6" name="Picture 5" descr="Blanket on the ground">
            <a:extLst>
              <a:ext uri="{FF2B5EF4-FFF2-40B4-BE49-F238E27FC236}">
                <a16:creationId xmlns:a16="http://schemas.microsoft.com/office/drawing/2014/main" id="{3117085D-6631-830A-C18C-5A1DDDDB86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644" r="21662" b="-5"/>
          <a:stretch/>
        </p:blipFill>
        <p:spPr>
          <a:xfrm>
            <a:off x="20" y="10"/>
            <a:ext cx="4580077" cy="6400784"/>
          </a:xfrm>
          <a:prstGeom prst="rect">
            <a:avLst/>
          </a:prstGeom>
        </p:spPr>
      </p:pic>
      <p:cxnSp>
        <p:nvCxnSpPr>
          <p:cNvPr id="12" name="!!Straight Connector">
            <a:extLst>
              <a:ext uri="{FF2B5EF4-FFF2-40B4-BE49-F238E27FC236}">
                <a16:creationId xmlns:a16="http://schemas.microsoft.com/office/drawing/2014/main" id="{33BECB2B-2CFA-412C-880F-C4B6097493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42903" y="1917852"/>
            <a:ext cx="59436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5172074" y="2108201"/>
            <a:ext cx="5983606" cy="3760891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1B60310-C5C3-46A0-A452-2A0B00843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3062264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1D2334"/>
      </a:dk2>
      <a:lt2>
        <a:srgbClr val="E3E8E2"/>
      </a:lt2>
      <a:accent1>
        <a:srgbClr val="B93FD1"/>
      </a:accent1>
      <a:accent2>
        <a:srgbClr val="6A2DBF"/>
      </a:accent2>
      <a:accent3>
        <a:srgbClr val="3F3FD1"/>
      </a:accent3>
      <a:accent4>
        <a:srgbClr val="2D6ABF"/>
      </a:accent4>
      <a:accent5>
        <a:srgbClr val="3CAFC6"/>
      </a:accent5>
      <a:accent6>
        <a:srgbClr val="2BB693"/>
      </a:accent6>
      <a:hlink>
        <a:srgbClr val="3B8AB2"/>
      </a:hlink>
      <a:folHlink>
        <a:srgbClr val="7F7F7F"/>
      </a:folHlink>
    </a:clrScheme>
    <a:fontScheme name="Retrospect">
      <a:majorFont>
        <a:latin typeface="Bembo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 Light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6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RetrospectVTI</vt:lpstr>
      <vt:lpstr>Прикладное программирование. Программа для управления манипулятором.</vt:lpstr>
      <vt:lpstr>Прикладные языки программирования</vt:lpstr>
      <vt:lpstr>PyQt5</vt:lpstr>
      <vt:lpstr>Com </vt:lpstr>
      <vt:lpstr>Serial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Прикладное программирование. Программа для управления манипулятором.</dc:title>
  <dc:creator>Артём Баранов</dc:creator>
  <cp:lastModifiedBy>Артём Баранов</cp:lastModifiedBy>
  <cp:revision>1</cp:revision>
  <dcterms:created xsi:type="dcterms:W3CDTF">2023-04-15T17:53:10Z</dcterms:created>
  <dcterms:modified xsi:type="dcterms:W3CDTF">2023-04-15T18:07:46Z</dcterms:modified>
</cp:coreProperties>
</file>